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charts/chart3.xml" ContentType="application/vnd.openxmlformats-officedocument.drawingml.char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258" r:id="rId2"/>
    <p:sldId id="259" r:id="rId3"/>
    <p:sldId id="260" r:id="rId4"/>
    <p:sldId id="274" r:id="rId5"/>
    <p:sldId id="269" r:id="rId6"/>
    <p:sldId id="279" r:id="rId7"/>
    <p:sldId id="276" r:id="rId8"/>
    <p:sldId id="277" r:id="rId9"/>
    <p:sldId id="280" r:id="rId10"/>
    <p:sldId id="278" r:id="rId11"/>
    <p:sldId id="282" r:id="rId12"/>
    <p:sldId id="283" r:id="rId13"/>
    <p:sldId id="268" r:id="rId14"/>
    <p:sldId id="275" r:id="rId15"/>
    <p:sldId id="285" r:id="rId16"/>
    <p:sldId id="286" r:id="rId17"/>
    <p:sldId id="288" r:id="rId18"/>
    <p:sldId id="284" r:id="rId19"/>
    <p:sldId id="264" r:id="rId20"/>
    <p:sldId id="299" r:id="rId21"/>
    <p:sldId id="289" r:id="rId22"/>
    <p:sldId id="290" r:id="rId23"/>
    <p:sldId id="265" r:id="rId24"/>
    <p:sldId id="311" r:id="rId25"/>
    <p:sldId id="310" r:id="rId26"/>
    <p:sldId id="295" r:id="rId27"/>
    <p:sldId id="313" r:id="rId28"/>
    <p:sldId id="270" r:id="rId29"/>
    <p:sldId id="309" r:id="rId30"/>
    <p:sldId id="302" r:id="rId31"/>
    <p:sldId id="303" r:id="rId32"/>
    <p:sldId id="301" r:id="rId33"/>
    <p:sldId id="307" r:id="rId34"/>
    <p:sldId id="304" r:id="rId35"/>
    <p:sldId id="306" r:id="rId36"/>
    <p:sldId id="308" r:id="rId37"/>
    <p:sldId id="314" r:id="rId38"/>
    <p:sldId id="267" r:id="rId39"/>
    <p:sldId id="291" r:id="rId40"/>
    <p:sldId id="298" r:id="rId41"/>
    <p:sldId id="292" r:id="rId42"/>
    <p:sldId id="29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a:srgbClr val="BA9DCF"/>
    <a:srgbClr val="D6C4E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41E7D-A8C7-4D14-BF79-7B4DFDBB6C6E}" v="37" dt="2024-01-14T08:44:58.443"/>
    <p1510:client id="{B5989E08-141C-47BB-A78C-1E87D47522AA}" v="23" dt="2024-01-14T09:53:24.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9927" autoAdjust="0"/>
    <p:restoredTop sz="94608" autoAdjust="0"/>
  </p:normalViewPr>
  <p:slideViewPr>
    <p:cSldViewPr>
      <p:cViewPr varScale="1">
        <p:scale>
          <a:sx n="79" d="100"/>
          <a:sy n="79" d="100"/>
        </p:scale>
        <p:origin x="-1733"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71"/>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rishna" userId="16edee36a59a2528" providerId="LiveId" clId="{B5989E08-141C-47BB-A78C-1E87D47522AA}"/>
    <pc:docChg chg="undo redo custSel modSld modMainMaster modNotesMaster">
      <pc:chgData name="Divya Krishna" userId="16edee36a59a2528" providerId="LiveId" clId="{B5989E08-141C-47BB-A78C-1E87D47522AA}" dt="2024-01-14T14:48:35.112" v="570" actId="1035"/>
      <pc:docMkLst>
        <pc:docMk/>
      </pc:docMkLst>
      <pc:sldChg chg="modSp mod setBg modNotes">
        <pc:chgData name="Divya Krishna" userId="16edee36a59a2528" providerId="LiveId" clId="{B5989E08-141C-47BB-A78C-1E87D47522AA}" dt="2024-01-14T12:10:47.899" v="482" actId="20577"/>
        <pc:sldMkLst>
          <pc:docMk/>
          <pc:sldMk cId="0" sldId="258"/>
        </pc:sldMkLst>
        <pc:spChg chg="mod">
          <ac:chgData name="Divya Krishna" userId="16edee36a59a2528" providerId="LiveId" clId="{B5989E08-141C-47BB-A78C-1E87D47522AA}" dt="2024-01-14T12:10:47.899" v="482" actId="20577"/>
          <ac:spMkLst>
            <pc:docMk/>
            <pc:sldMk cId="0" sldId="258"/>
            <ac:spMk id="2" creationId="{00000000-0000-0000-0000-000000000000}"/>
          </ac:spMkLst>
        </pc:spChg>
        <pc:spChg chg="mod">
          <ac:chgData name="Divya Krishna" userId="16edee36a59a2528" providerId="LiveId" clId="{B5989E08-141C-47BB-A78C-1E87D47522AA}" dt="2024-01-14T09:50:11.682" v="457"/>
          <ac:spMkLst>
            <pc:docMk/>
            <pc:sldMk cId="0" sldId="258"/>
            <ac:spMk id="3" creationId="{00000000-0000-0000-0000-000000000000}"/>
          </ac:spMkLst>
        </pc:spChg>
        <pc:spChg chg="mod">
          <ac:chgData name="Divya Krishna" userId="16edee36a59a2528" providerId="LiveId" clId="{B5989E08-141C-47BB-A78C-1E87D47522AA}" dt="2024-01-14T09:49:23.455" v="441"/>
          <ac:spMkLst>
            <pc:docMk/>
            <pc:sldMk cId="0" sldId="258"/>
            <ac:spMk id="4" creationId="{9AFBBD30-5F13-D595-1383-86D6AD3984A5}"/>
          </ac:spMkLst>
        </pc:spChg>
        <pc:spChg chg="mod">
          <ac:chgData name="Divya Krishna" userId="16edee36a59a2528" providerId="LiveId" clId="{B5989E08-141C-47BB-A78C-1E87D47522AA}" dt="2024-01-14T09:50:11.682" v="457"/>
          <ac:spMkLst>
            <pc:docMk/>
            <pc:sldMk cId="0" sldId="258"/>
            <ac:spMk id="5" creationId="{00000000-0000-0000-0000-000000000000}"/>
          </ac:spMkLst>
        </pc:spChg>
        <pc:spChg chg="mod">
          <ac:chgData name="Divya Krishna" userId="16edee36a59a2528" providerId="LiveId" clId="{B5989E08-141C-47BB-A78C-1E87D47522AA}" dt="2024-01-14T09:50:11.682" v="457"/>
          <ac:spMkLst>
            <pc:docMk/>
            <pc:sldMk cId="0" sldId="258"/>
            <ac:spMk id="6" creationId="{71244DD1-C774-B968-9484-6E4224454722}"/>
          </ac:spMkLst>
        </pc:spChg>
      </pc:sldChg>
      <pc:sldChg chg="modSp mod">
        <pc:chgData name="Divya Krishna" userId="16edee36a59a2528" providerId="LiveId" clId="{B5989E08-141C-47BB-A78C-1E87D47522AA}" dt="2024-01-14T12:47:27.477" v="530" actId="27636"/>
        <pc:sldMkLst>
          <pc:docMk/>
          <pc:sldMk cId="0" sldId="259"/>
        </pc:sldMkLst>
        <pc:spChg chg="mod">
          <ac:chgData name="Divya Krishna" userId="16edee36a59a2528" providerId="LiveId" clId="{B5989E08-141C-47BB-A78C-1E87D47522AA}" dt="2024-01-14T09:50:11.682" v="457"/>
          <ac:spMkLst>
            <pc:docMk/>
            <pc:sldMk cId="0" sldId="259"/>
            <ac:spMk id="2" creationId="{00000000-0000-0000-0000-000000000000}"/>
          </ac:spMkLst>
        </pc:spChg>
        <pc:spChg chg="mod">
          <ac:chgData name="Divya Krishna" userId="16edee36a59a2528" providerId="LiveId" clId="{B5989E08-141C-47BB-A78C-1E87D47522AA}" dt="2024-01-14T12:47:27.477" v="530" actId="27636"/>
          <ac:spMkLst>
            <pc:docMk/>
            <pc:sldMk cId="0" sldId="259"/>
            <ac:spMk id="3" creationId="{00000000-0000-0000-0000-000000000000}"/>
          </ac:spMkLst>
        </pc:spChg>
        <pc:spChg chg="mod">
          <ac:chgData name="Divya Krishna" userId="16edee36a59a2528" providerId="LiveId" clId="{B5989E08-141C-47BB-A78C-1E87D47522AA}" dt="2024-01-14T09:50:11.682" v="457"/>
          <ac:spMkLst>
            <pc:docMk/>
            <pc:sldMk cId="0" sldId="259"/>
            <ac:spMk id="4" creationId="{00000000-0000-0000-0000-000000000000}"/>
          </ac:spMkLst>
        </pc:spChg>
        <pc:spChg chg="mod">
          <ac:chgData name="Divya Krishna" userId="16edee36a59a2528" providerId="LiveId" clId="{B5989E08-141C-47BB-A78C-1E87D47522AA}" dt="2024-01-14T09:50:11.682" v="457"/>
          <ac:spMkLst>
            <pc:docMk/>
            <pc:sldMk cId="0" sldId="259"/>
            <ac:spMk id="5" creationId="{8EF88E36-E754-37DA-0DF5-E68F9E27195E}"/>
          </ac:spMkLst>
        </pc:spChg>
      </pc:sldChg>
      <pc:sldChg chg="modSp mod">
        <pc:chgData name="Divya Krishna" userId="16edee36a59a2528" providerId="LiveId" clId="{B5989E08-141C-47BB-A78C-1E87D47522AA}" dt="2024-01-14T09:50:11.682" v="457"/>
        <pc:sldMkLst>
          <pc:docMk/>
          <pc:sldMk cId="0" sldId="260"/>
        </pc:sldMkLst>
        <pc:spChg chg="mod">
          <ac:chgData name="Divya Krishna" userId="16edee36a59a2528" providerId="LiveId" clId="{B5989E08-141C-47BB-A78C-1E87D47522AA}" dt="2024-01-14T09:50:11.682" v="457"/>
          <ac:spMkLst>
            <pc:docMk/>
            <pc:sldMk cId="0" sldId="260"/>
            <ac:spMk id="2" creationId="{00000000-0000-0000-0000-000000000000}"/>
          </ac:spMkLst>
        </pc:spChg>
        <pc:spChg chg="mod">
          <ac:chgData name="Divya Krishna" userId="16edee36a59a2528" providerId="LiveId" clId="{B5989E08-141C-47BB-A78C-1E87D47522AA}" dt="2024-01-14T09:49:23.455" v="441"/>
          <ac:spMkLst>
            <pc:docMk/>
            <pc:sldMk cId="0" sldId="260"/>
            <ac:spMk id="3" creationId="{00000000-0000-0000-0000-000000000000}"/>
          </ac:spMkLst>
        </pc:spChg>
        <pc:spChg chg="mod">
          <ac:chgData name="Divya Krishna" userId="16edee36a59a2528" providerId="LiveId" clId="{B5989E08-141C-47BB-A78C-1E87D47522AA}" dt="2024-01-14T09:50:11.682" v="457"/>
          <ac:spMkLst>
            <pc:docMk/>
            <pc:sldMk cId="0" sldId="260"/>
            <ac:spMk id="4" creationId="{973F4933-4D0F-D864-489E-4E7FBA18552C}"/>
          </ac:spMkLst>
        </pc:spChg>
        <pc:spChg chg="mod">
          <ac:chgData name="Divya Krishna" userId="16edee36a59a2528" providerId="LiveId" clId="{B5989E08-141C-47BB-A78C-1E87D47522AA}" dt="2024-01-14T09:49:23.455" v="441"/>
          <ac:spMkLst>
            <pc:docMk/>
            <pc:sldMk cId="0" sldId="260"/>
            <ac:spMk id="6" creationId="{00000000-0000-0000-0000-000000000000}"/>
          </ac:spMkLst>
        </pc:spChg>
        <pc:spChg chg="mod">
          <ac:chgData name="Divya Krishna" userId="16edee36a59a2528" providerId="LiveId" clId="{B5989E08-141C-47BB-A78C-1E87D47522AA}" dt="2024-01-14T09:49:23.455" v="441"/>
          <ac:spMkLst>
            <pc:docMk/>
            <pc:sldMk cId="0" sldId="260"/>
            <ac:spMk id="9" creationId="{00000000-0000-0000-0000-000000000000}"/>
          </ac:spMkLst>
        </pc:spChg>
        <pc:spChg chg="mod">
          <ac:chgData name="Divya Krishna" userId="16edee36a59a2528" providerId="LiveId" clId="{B5989E08-141C-47BB-A78C-1E87D47522AA}" dt="2024-01-14T09:49:23.455" v="441"/>
          <ac:spMkLst>
            <pc:docMk/>
            <pc:sldMk cId="0" sldId="260"/>
            <ac:spMk id="10" creationId="{00000000-0000-0000-0000-000000000000}"/>
          </ac:spMkLst>
        </pc:spChg>
        <pc:spChg chg="mod">
          <ac:chgData name="Divya Krishna" userId="16edee36a59a2528" providerId="LiveId" clId="{B5989E08-141C-47BB-A78C-1E87D47522AA}" dt="2024-01-14T09:49:23.455" v="441"/>
          <ac:spMkLst>
            <pc:docMk/>
            <pc:sldMk cId="0" sldId="260"/>
            <ac:spMk id="11" creationId="{00000000-0000-0000-0000-000000000000}"/>
          </ac:spMkLst>
        </pc:spChg>
        <pc:picChg chg="mod">
          <ac:chgData name="Divya Krishna" userId="16edee36a59a2528" providerId="LiveId" clId="{B5989E08-141C-47BB-A78C-1E87D47522AA}" dt="2024-01-14T09:49:23.455" v="441"/>
          <ac:picMkLst>
            <pc:docMk/>
            <pc:sldMk cId="0" sldId="260"/>
            <ac:picMk id="8" creationId="{00000000-0000-0000-0000-000000000000}"/>
          </ac:picMkLst>
        </pc:picChg>
        <pc:picChg chg="mod">
          <ac:chgData name="Divya Krishna" userId="16edee36a59a2528" providerId="LiveId" clId="{B5989E08-141C-47BB-A78C-1E87D47522AA}" dt="2024-01-14T09:49:23.455" v="441"/>
          <ac:picMkLst>
            <pc:docMk/>
            <pc:sldMk cId="0" sldId="260"/>
            <ac:picMk id="3075" creationId="{00000000-0000-0000-0000-000000000000}"/>
          </ac:picMkLst>
        </pc:picChg>
      </pc:sldChg>
      <pc:sldChg chg="addSp modSp mod">
        <pc:chgData name="Divya Krishna" userId="16edee36a59a2528" providerId="LiveId" clId="{B5989E08-141C-47BB-A78C-1E87D47522AA}" dt="2024-01-14T09:50:11.682" v="457"/>
        <pc:sldMkLst>
          <pc:docMk/>
          <pc:sldMk cId="0" sldId="264"/>
        </pc:sldMkLst>
        <pc:spChg chg="mod">
          <ac:chgData name="Divya Krishna" userId="16edee36a59a2528" providerId="LiveId" clId="{B5989E08-141C-47BB-A78C-1E87D47522AA}" dt="2024-01-14T09:50:11.682" v="457"/>
          <ac:spMkLst>
            <pc:docMk/>
            <pc:sldMk cId="0" sldId="264"/>
            <ac:spMk id="2" creationId="{00000000-0000-0000-0000-000000000000}"/>
          </ac:spMkLst>
        </pc:spChg>
        <pc:spChg chg="mod">
          <ac:chgData name="Divya Krishna" userId="16edee36a59a2528" providerId="LiveId" clId="{B5989E08-141C-47BB-A78C-1E87D47522AA}" dt="2024-01-14T09:50:11.682" v="457"/>
          <ac:spMkLst>
            <pc:docMk/>
            <pc:sldMk cId="0" sldId="264"/>
            <ac:spMk id="3" creationId="{ACDE7479-4FE0-5383-3EBB-246771A4F5E7}"/>
          </ac:spMkLst>
        </pc:spChg>
        <pc:spChg chg="mod">
          <ac:chgData name="Divya Krishna" userId="16edee36a59a2528" providerId="LiveId" clId="{B5989E08-141C-47BB-A78C-1E87D47522AA}" dt="2024-01-14T09:50:11.682" v="457"/>
          <ac:spMkLst>
            <pc:docMk/>
            <pc:sldMk cId="0" sldId="264"/>
            <ac:spMk id="5" creationId="{00000000-0000-0000-0000-000000000000}"/>
          </ac:spMkLst>
        </pc:spChg>
        <pc:spChg chg="add mod">
          <ac:chgData name="Divya Krishna" userId="16edee36a59a2528" providerId="LiveId" clId="{B5989E08-141C-47BB-A78C-1E87D47522AA}" dt="2024-01-14T09:49:23.455" v="441"/>
          <ac:spMkLst>
            <pc:docMk/>
            <pc:sldMk cId="0" sldId="264"/>
            <ac:spMk id="6" creationId="{79D0BAAB-B0D9-44FE-EF30-3B8349925141}"/>
          </ac:spMkLst>
        </pc:spChg>
        <pc:spChg chg="mod">
          <ac:chgData name="Divya Krishna" userId="16edee36a59a2528" providerId="LiveId" clId="{B5989E08-141C-47BB-A78C-1E87D47522AA}" dt="2024-01-14T09:49:23.455" v="441"/>
          <ac:spMkLst>
            <pc:docMk/>
            <pc:sldMk cId="0" sldId="264"/>
            <ac:spMk id="7" creationId="{00000000-0000-0000-0000-000000000000}"/>
          </ac:spMkLst>
        </pc:spChg>
        <pc:picChg chg="mod">
          <ac:chgData name="Divya Krishna" userId="16edee36a59a2528" providerId="LiveId" clId="{B5989E08-141C-47BB-A78C-1E87D47522AA}" dt="2024-01-14T09:49:23.455" v="441"/>
          <ac:picMkLst>
            <pc:docMk/>
            <pc:sldMk cId="0" sldId="264"/>
            <ac:picMk id="9" creationId="{DB03FA91-5694-8C27-392D-58E7C76B1964}"/>
          </ac:picMkLst>
        </pc:picChg>
      </pc:sldChg>
      <pc:sldChg chg="addSp delSp modSp mod">
        <pc:chgData name="Divya Krishna" userId="16edee36a59a2528" providerId="LiveId" clId="{B5989E08-141C-47BB-A78C-1E87D47522AA}" dt="2024-01-14T09:50:11.682" v="457"/>
        <pc:sldMkLst>
          <pc:docMk/>
          <pc:sldMk cId="0" sldId="265"/>
        </pc:sldMkLst>
        <pc:spChg chg="mod">
          <ac:chgData name="Divya Krishna" userId="16edee36a59a2528" providerId="LiveId" clId="{B5989E08-141C-47BB-A78C-1E87D47522AA}" dt="2024-01-14T09:49:23.455" v="441"/>
          <ac:spMkLst>
            <pc:docMk/>
            <pc:sldMk cId="0" sldId="265"/>
            <ac:spMk id="2" creationId="{00000000-0000-0000-0000-000000000000}"/>
          </ac:spMkLst>
        </pc:spChg>
        <pc:spChg chg="mod">
          <ac:chgData name="Divya Krishna" userId="16edee36a59a2528" providerId="LiveId" clId="{B5989E08-141C-47BB-A78C-1E87D47522AA}" dt="2024-01-14T09:50:11.682" v="457"/>
          <ac:spMkLst>
            <pc:docMk/>
            <pc:sldMk cId="0" sldId="265"/>
            <ac:spMk id="4" creationId="{4407369F-E9A4-89D0-900C-B4599739DC75}"/>
          </ac:spMkLst>
        </pc:spChg>
        <pc:spChg chg="mod">
          <ac:chgData name="Divya Krishna" userId="16edee36a59a2528" providerId="LiveId" clId="{B5989E08-141C-47BB-A78C-1E87D47522AA}" dt="2024-01-14T09:49:23.455" v="441"/>
          <ac:spMkLst>
            <pc:docMk/>
            <pc:sldMk cId="0" sldId="265"/>
            <ac:spMk id="5" creationId="{00000000-0000-0000-0000-000000000000}"/>
          </ac:spMkLst>
        </pc:spChg>
        <pc:spChg chg="mod">
          <ac:chgData name="Divya Krishna" userId="16edee36a59a2528" providerId="LiveId" clId="{B5989E08-141C-47BB-A78C-1E87D47522AA}" dt="2024-01-14T09:50:11.682" v="457"/>
          <ac:spMkLst>
            <pc:docMk/>
            <pc:sldMk cId="0" sldId="265"/>
            <ac:spMk id="6" creationId="{00000000-0000-0000-0000-000000000000}"/>
          </ac:spMkLst>
        </pc:spChg>
        <pc:spChg chg="add del mod">
          <ac:chgData name="Divya Krishna" userId="16edee36a59a2528" providerId="LiveId" clId="{B5989E08-141C-47BB-A78C-1E87D47522AA}" dt="2024-01-14T09:25:11.517" v="352"/>
          <ac:spMkLst>
            <pc:docMk/>
            <pc:sldMk cId="0" sldId="265"/>
            <ac:spMk id="7" creationId="{11656FDD-93AD-A87F-D457-2B5B39D4D040}"/>
          </ac:spMkLst>
        </pc:spChg>
        <pc:spChg chg="add mod">
          <ac:chgData name="Divya Krishna" userId="16edee36a59a2528" providerId="LiveId" clId="{B5989E08-141C-47BB-A78C-1E87D47522AA}" dt="2024-01-14T09:49:23.455" v="441"/>
          <ac:spMkLst>
            <pc:docMk/>
            <pc:sldMk cId="0" sldId="265"/>
            <ac:spMk id="8" creationId="{A064ED55-BCD5-B5B1-A097-773DBFFFAC24}"/>
          </ac:spMkLst>
        </pc:spChg>
        <pc:picChg chg="mod">
          <ac:chgData name="Divya Krishna" userId="16edee36a59a2528" providerId="LiveId" clId="{B5989E08-141C-47BB-A78C-1E87D47522AA}" dt="2024-01-14T09:49:23.455" v="441"/>
          <ac:picMkLst>
            <pc:docMk/>
            <pc:sldMk cId="0" sldId="265"/>
            <ac:picMk id="21506" creationId="{00000000-0000-0000-0000-000000000000}"/>
          </ac:picMkLst>
        </pc:picChg>
      </pc:sldChg>
      <pc:sldChg chg="modSp mod">
        <pc:chgData name="Divya Krishna" userId="16edee36a59a2528" providerId="LiveId" clId="{B5989E08-141C-47BB-A78C-1E87D47522AA}" dt="2024-01-14T12:12:16.994" v="501" actId="20577"/>
        <pc:sldMkLst>
          <pc:docMk/>
          <pc:sldMk cId="0" sldId="266"/>
        </pc:sldMkLst>
        <pc:spChg chg="mod">
          <ac:chgData name="Divya Krishna" userId="16edee36a59a2528" providerId="LiveId" clId="{B5989E08-141C-47BB-A78C-1E87D47522AA}" dt="2024-01-14T12:12:16.994" v="501" actId="20577"/>
          <ac:spMkLst>
            <pc:docMk/>
            <pc:sldMk cId="0" sldId="266"/>
            <ac:spMk id="3" creationId="{00000000-0000-0000-0000-000000000000}"/>
          </ac:spMkLst>
        </pc:spChg>
        <pc:spChg chg="mod">
          <ac:chgData name="Divya Krishna" userId="16edee36a59a2528" providerId="LiveId" clId="{B5989E08-141C-47BB-A78C-1E87D47522AA}" dt="2024-01-14T09:50:11.682" v="457"/>
          <ac:spMkLst>
            <pc:docMk/>
            <pc:sldMk cId="0" sldId="266"/>
            <ac:spMk id="4" creationId="{00000000-0000-0000-0000-000000000000}"/>
          </ac:spMkLst>
        </pc:spChg>
        <pc:spChg chg="mod">
          <ac:chgData name="Divya Krishna" userId="16edee36a59a2528" providerId="LiveId" clId="{B5989E08-141C-47BB-A78C-1E87D47522AA}" dt="2024-01-14T09:50:11.682" v="457"/>
          <ac:spMkLst>
            <pc:docMk/>
            <pc:sldMk cId="0" sldId="266"/>
            <ac:spMk id="5" creationId="{FF0512A8-8C2F-494B-1712-253E4E720970}"/>
          </ac:spMkLst>
        </pc:spChg>
        <pc:spChg chg="mod">
          <ac:chgData name="Divya Krishna" userId="16edee36a59a2528" providerId="LiveId" clId="{B5989E08-141C-47BB-A78C-1E87D47522AA}" dt="2024-01-14T09:50:11.682" v="457"/>
          <ac:spMkLst>
            <pc:docMk/>
            <pc:sldMk cId="0" sldId="266"/>
            <ac:spMk id="7" creationId="{2E770821-E65C-8565-34F5-9A4071D18B07}"/>
          </ac:spMkLst>
        </pc:spChg>
      </pc:sldChg>
      <pc:sldChg chg="modSp mod">
        <pc:chgData name="Divya Krishna" userId="16edee36a59a2528" providerId="LiveId" clId="{B5989E08-141C-47BB-A78C-1E87D47522AA}" dt="2024-01-14T09:50:11.682" v="457"/>
        <pc:sldMkLst>
          <pc:docMk/>
          <pc:sldMk cId="0" sldId="267"/>
        </pc:sldMkLst>
        <pc:spChg chg="mod">
          <ac:chgData name="Divya Krishna" userId="16edee36a59a2528" providerId="LiveId" clId="{B5989E08-141C-47BB-A78C-1E87D47522AA}" dt="2024-01-14T09:49:23.455" v="441"/>
          <ac:spMkLst>
            <pc:docMk/>
            <pc:sldMk cId="0" sldId="267"/>
            <ac:spMk id="2" creationId="{00000000-0000-0000-0000-000000000000}"/>
          </ac:spMkLst>
        </pc:spChg>
        <pc:spChg chg="mod">
          <ac:chgData name="Divya Krishna" userId="16edee36a59a2528" providerId="LiveId" clId="{B5989E08-141C-47BB-A78C-1E87D47522AA}" dt="2024-01-14T09:50:11.682" v="457"/>
          <ac:spMkLst>
            <pc:docMk/>
            <pc:sldMk cId="0" sldId="267"/>
            <ac:spMk id="3" creationId="{D7D85C40-6BA4-8842-938F-68D0E1C034FA}"/>
          </ac:spMkLst>
        </pc:spChg>
        <pc:spChg chg="mod">
          <ac:chgData name="Divya Krishna" userId="16edee36a59a2528" providerId="LiveId" clId="{B5989E08-141C-47BB-A78C-1E87D47522AA}" dt="2024-01-14T09:50:11.682" v="457"/>
          <ac:spMkLst>
            <pc:docMk/>
            <pc:sldMk cId="0" sldId="267"/>
            <ac:spMk id="4" creationId="{00000000-0000-0000-0000-000000000000}"/>
          </ac:spMkLst>
        </pc:spChg>
        <pc:spChg chg="mod">
          <ac:chgData name="Divya Krishna" userId="16edee36a59a2528" providerId="LiveId" clId="{B5989E08-141C-47BB-A78C-1E87D47522AA}" dt="2024-01-14T09:49:23.455" v="441"/>
          <ac:spMkLst>
            <pc:docMk/>
            <pc:sldMk cId="0" sldId="267"/>
            <ac:spMk id="5" creationId="{A02267B0-51B8-CD75-9150-570260CA138C}"/>
          </ac:spMkLst>
        </pc:spChg>
      </pc:sldChg>
      <pc:sldChg chg="modSp mod">
        <pc:chgData name="Divya Krishna" userId="16edee36a59a2528" providerId="LiveId" clId="{B5989E08-141C-47BB-A78C-1E87D47522AA}" dt="2024-01-14T09:50:11.682" v="457"/>
        <pc:sldMkLst>
          <pc:docMk/>
          <pc:sldMk cId="0" sldId="268"/>
        </pc:sldMkLst>
        <pc:spChg chg="mod">
          <ac:chgData name="Divya Krishna" userId="16edee36a59a2528" providerId="LiveId" clId="{B5989E08-141C-47BB-A78C-1E87D47522AA}" dt="2024-01-14T09:49:23.455" v="441"/>
          <ac:spMkLst>
            <pc:docMk/>
            <pc:sldMk cId="0" sldId="268"/>
            <ac:spMk id="2" creationId="{00000000-0000-0000-0000-000000000000}"/>
          </ac:spMkLst>
        </pc:spChg>
        <pc:spChg chg="mod">
          <ac:chgData name="Divya Krishna" userId="16edee36a59a2528" providerId="LiveId" clId="{B5989E08-141C-47BB-A78C-1E87D47522AA}" dt="2024-01-14T09:50:11.682" v="457"/>
          <ac:spMkLst>
            <pc:docMk/>
            <pc:sldMk cId="0" sldId="268"/>
            <ac:spMk id="3" creationId="{85B30CCE-E1F4-5BEA-D10C-E18D28CA504F}"/>
          </ac:spMkLst>
        </pc:spChg>
        <pc:spChg chg="mod">
          <ac:chgData name="Divya Krishna" userId="16edee36a59a2528" providerId="LiveId" clId="{B5989E08-141C-47BB-A78C-1E87D47522AA}" dt="2024-01-14T09:50:11.682" v="457"/>
          <ac:spMkLst>
            <pc:docMk/>
            <pc:sldMk cId="0" sldId="268"/>
            <ac:spMk id="7" creationId="{00000000-0000-0000-0000-000000000000}"/>
          </ac:spMkLst>
        </pc:spChg>
        <pc:spChg chg="mod">
          <ac:chgData name="Divya Krishna" userId="16edee36a59a2528" providerId="LiveId" clId="{B5989E08-141C-47BB-A78C-1E87D47522AA}" dt="2024-01-14T09:49:23.455" v="441"/>
          <ac:spMkLst>
            <pc:docMk/>
            <pc:sldMk cId="0" sldId="268"/>
            <ac:spMk id="12" creationId="{00000000-0000-0000-0000-000000000000}"/>
          </ac:spMkLst>
        </pc:spChg>
        <pc:spChg chg="mod">
          <ac:chgData name="Divya Krishna" userId="16edee36a59a2528" providerId="LiveId" clId="{B5989E08-141C-47BB-A78C-1E87D47522AA}" dt="2024-01-14T09:49:23.455" v="441"/>
          <ac:spMkLst>
            <pc:docMk/>
            <pc:sldMk cId="0" sldId="268"/>
            <ac:spMk id="13" creationId="{00000000-0000-0000-0000-000000000000}"/>
          </ac:spMkLst>
        </pc:spChg>
        <pc:graphicFrameChg chg="mod">
          <ac:chgData name="Divya Krishna" userId="16edee36a59a2528" providerId="LiveId" clId="{B5989E08-141C-47BB-A78C-1E87D47522AA}" dt="2024-01-14T09:49:23.455" v="441"/>
          <ac:graphicFrameMkLst>
            <pc:docMk/>
            <pc:sldMk cId="0" sldId="268"/>
            <ac:graphicFrameMk id="4" creationId="{00000000-0000-0000-0000-000000000000}"/>
          </ac:graphicFrameMkLst>
        </pc:graphicFrameChg>
        <pc:graphicFrameChg chg="mod">
          <ac:chgData name="Divya Krishna" userId="16edee36a59a2528" providerId="LiveId" clId="{B5989E08-141C-47BB-A78C-1E87D47522AA}" dt="2024-01-14T09:49:23.455" v="441"/>
          <ac:graphicFrameMkLst>
            <pc:docMk/>
            <pc:sldMk cId="0" sldId="268"/>
            <ac:graphicFrameMk id="8" creationId="{00000000-0000-0000-0000-000000000000}"/>
          </ac:graphicFrameMkLst>
        </pc:graphicFrameChg>
      </pc:sldChg>
      <pc:sldChg chg="addSp modSp mod">
        <pc:chgData name="Divya Krishna" userId="16edee36a59a2528" providerId="LiveId" clId="{B5989E08-141C-47BB-A78C-1E87D47522AA}" dt="2024-01-14T09:50:11.682" v="457"/>
        <pc:sldMkLst>
          <pc:docMk/>
          <pc:sldMk cId="0" sldId="269"/>
        </pc:sldMkLst>
        <pc:spChg chg="mod">
          <ac:chgData name="Divya Krishna" userId="16edee36a59a2528" providerId="LiveId" clId="{B5989E08-141C-47BB-A78C-1E87D47522AA}" dt="2024-01-14T09:50:11.682" v="457"/>
          <ac:spMkLst>
            <pc:docMk/>
            <pc:sldMk cId="0" sldId="269"/>
            <ac:spMk id="2" creationId="{00000000-0000-0000-0000-000000000000}"/>
          </ac:spMkLst>
        </pc:spChg>
        <pc:spChg chg="mod">
          <ac:chgData name="Divya Krishna" userId="16edee36a59a2528" providerId="LiveId" clId="{B5989E08-141C-47BB-A78C-1E87D47522AA}" dt="2024-01-14T09:49:23.455" v="441"/>
          <ac:spMkLst>
            <pc:docMk/>
            <pc:sldMk cId="0" sldId="269"/>
            <ac:spMk id="3" creationId="{00000000-0000-0000-0000-000000000000}"/>
          </ac:spMkLst>
        </pc:spChg>
        <pc:spChg chg="mod">
          <ac:chgData name="Divya Krishna" userId="16edee36a59a2528" providerId="LiveId" clId="{B5989E08-141C-47BB-A78C-1E87D47522AA}" dt="2024-01-14T09:50:11.682" v="457"/>
          <ac:spMkLst>
            <pc:docMk/>
            <pc:sldMk cId="0" sldId="269"/>
            <ac:spMk id="4" creationId="{DC4A5ECE-B5F1-66FC-5DA8-29ADD2F70924}"/>
          </ac:spMkLst>
        </pc:spChg>
        <pc:spChg chg="add mod">
          <ac:chgData name="Divya Krishna" userId="16edee36a59a2528" providerId="LiveId" clId="{B5989E08-141C-47BB-A78C-1E87D47522AA}" dt="2024-01-14T09:49:23.455" v="441"/>
          <ac:spMkLst>
            <pc:docMk/>
            <pc:sldMk cId="0" sldId="269"/>
            <ac:spMk id="5" creationId="{A65C3BCE-EA68-22D3-8FB8-E5B03C307075}"/>
          </ac:spMkLst>
        </pc:spChg>
        <pc:spChg chg="mod">
          <ac:chgData name="Divya Krishna" userId="16edee36a59a2528" providerId="LiveId" clId="{B5989E08-141C-47BB-A78C-1E87D47522AA}" dt="2024-01-14T09:49:23.455" v="441"/>
          <ac:spMkLst>
            <pc:docMk/>
            <pc:sldMk cId="0" sldId="269"/>
            <ac:spMk id="7" creationId="{00000000-0000-0000-0000-000000000000}"/>
          </ac:spMkLst>
        </pc:spChg>
        <pc:spChg chg="mod">
          <ac:chgData name="Divya Krishna" userId="16edee36a59a2528" providerId="LiveId" clId="{B5989E08-141C-47BB-A78C-1E87D47522AA}" dt="2024-01-14T09:49:23.455" v="441"/>
          <ac:spMkLst>
            <pc:docMk/>
            <pc:sldMk cId="0" sldId="269"/>
            <ac:spMk id="8" creationId="{00000000-0000-0000-0000-000000000000}"/>
          </ac:spMkLst>
        </pc:spChg>
        <pc:spChg chg="mod">
          <ac:chgData name="Divya Krishna" userId="16edee36a59a2528" providerId="LiveId" clId="{B5989E08-141C-47BB-A78C-1E87D47522AA}" dt="2024-01-14T09:49:23.455" v="441"/>
          <ac:spMkLst>
            <pc:docMk/>
            <pc:sldMk cId="0" sldId="269"/>
            <ac:spMk id="9" creationId="{00000000-0000-0000-0000-000000000000}"/>
          </ac:spMkLst>
        </pc:spChg>
        <pc:picChg chg="mod">
          <ac:chgData name="Divya Krishna" userId="16edee36a59a2528" providerId="LiveId" clId="{B5989E08-141C-47BB-A78C-1E87D47522AA}" dt="2024-01-14T09:49:23.455" v="441"/>
          <ac:picMkLst>
            <pc:docMk/>
            <pc:sldMk cId="0" sldId="269"/>
            <ac:picMk id="6" creationId="{00000000-0000-0000-0000-000000000000}"/>
          </ac:picMkLst>
        </pc:picChg>
      </pc:sldChg>
      <pc:sldChg chg="addSp delSp modSp mod">
        <pc:chgData name="Divya Krishna" userId="16edee36a59a2528" providerId="LiveId" clId="{B5989E08-141C-47BB-A78C-1E87D47522AA}" dt="2024-01-14T12:48:20.524" v="541" actId="20577"/>
        <pc:sldMkLst>
          <pc:docMk/>
          <pc:sldMk cId="0" sldId="270"/>
        </pc:sldMkLst>
        <pc:spChg chg="mod">
          <ac:chgData name="Divya Krishna" userId="16edee36a59a2528" providerId="LiveId" clId="{B5989E08-141C-47BB-A78C-1E87D47522AA}" dt="2024-01-14T09:50:11.682" v="457"/>
          <ac:spMkLst>
            <pc:docMk/>
            <pc:sldMk cId="0" sldId="270"/>
            <ac:spMk id="2" creationId="{00000000-0000-0000-0000-000000000000}"/>
          </ac:spMkLst>
        </pc:spChg>
        <pc:spChg chg="mod">
          <ac:chgData name="Divya Krishna" userId="16edee36a59a2528" providerId="LiveId" clId="{B5989E08-141C-47BB-A78C-1E87D47522AA}" dt="2024-01-14T09:50:11.682" v="457"/>
          <ac:spMkLst>
            <pc:docMk/>
            <pc:sldMk cId="0" sldId="270"/>
            <ac:spMk id="3" creationId="{3252EB10-53B9-2530-AED7-0C6DDE899859}"/>
          </ac:spMkLst>
        </pc:spChg>
        <pc:spChg chg="add del">
          <ac:chgData name="Divya Krishna" userId="16edee36a59a2528" providerId="LiveId" clId="{B5989E08-141C-47BB-A78C-1E87D47522AA}" dt="2024-01-14T09:28:19.434" v="384" actId="478"/>
          <ac:spMkLst>
            <pc:docMk/>
            <pc:sldMk cId="0" sldId="270"/>
            <ac:spMk id="4" creationId="{872E1F7F-1787-E837-54A7-10745668AF72}"/>
          </ac:spMkLst>
        </pc:spChg>
        <pc:spChg chg="mod">
          <ac:chgData name="Divya Krishna" userId="16edee36a59a2528" providerId="LiveId" clId="{B5989E08-141C-47BB-A78C-1E87D47522AA}" dt="2024-01-14T12:48:20.524" v="541" actId="20577"/>
          <ac:spMkLst>
            <pc:docMk/>
            <pc:sldMk cId="0" sldId="270"/>
            <ac:spMk id="5" creationId="{00000000-0000-0000-0000-000000000000}"/>
          </ac:spMkLst>
        </pc:spChg>
        <pc:spChg chg="mod">
          <ac:chgData name="Divya Krishna" userId="16edee36a59a2528" providerId="LiveId" clId="{B5989E08-141C-47BB-A78C-1E87D47522AA}" dt="2024-01-14T09:49:23.455" v="441"/>
          <ac:spMkLst>
            <pc:docMk/>
            <pc:sldMk cId="0" sldId="270"/>
            <ac:spMk id="6" creationId="{00000000-0000-0000-0000-000000000000}"/>
          </ac:spMkLst>
        </pc:spChg>
        <pc:spChg chg="mod">
          <ac:chgData name="Divya Krishna" userId="16edee36a59a2528" providerId="LiveId" clId="{B5989E08-141C-47BB-A78C-1E87D47522AA}" dt="2024-01-14T09:50:11.682" v="457"/>
          <ac:spMkLst>
            <pc:docMk/>
            <pc:sldMk cId="0" sldId="270"/>
            <ac:spMk id="7" creationId="{00000000-0000-0000-0000-000000000000}"/>
          </ac:spMkLst>
        </pc:spChg>
      </pc:sldChg>
      <pc:sldChg chg="modSp mod">
        <pc:chgData name="Divya Krishna" userId="16edee36a59a2528" providerId="LiveId" clId="{B5989E08-141C-47BB-A78C-1E87D47522AA}" dt="2024-01-14T12:24:23.560" v="525" actId="207"/>
        <pc:sldMkLst>
          <pc:docMk/>
          <pc:sldMk cId="0" sldId="274"/>
        </pc:sldMkLst>
        <pc:spChg chg="mod">
          <ac:chgData name="Divya Krishna" userId="16edee36a59a2528" providerId="LiveId" clId="{B5989E08-141C-47BB-A78C-1E87D47522AA}" dt="2024-01-14T09:50:11.682" v="457"/>
          <ac:spMkLst>
            <pc:docMk/>
            <pc:sldMk cId="0" sldId="274"/>
            <ac:spMk id="2" creationId="{D9094B7A-1480-D42A-9A9B-16BAD53D6FDF}"/>
          </ac:spMkLst>
        </pc:spChg>
        <pc:spChg chg="mod">
          <ac:chgData name="Divya Krishna" userId="16edee36a59a2528" providerId="LiveId" clId="{B5989E08-141C-47BB-A78C-1E87D47522AA}" dt="2024-01-14T12:24:23.560" v="525" actId="207"/>
          <ac:spMkLst>
            <pc:docMk/>
            <pc:sldMk cId="0" sldId="274"/>
            <ac:spMk id="3" creationId="{00000000-0000-0000-0000-000000000000}"/>
          </ac:spMkLst>
        </pc:spChg>
        <pc:spChg chg="mod">
          <ac:chgData name="Divya Krishna" userId="16edee36a59a2528" providerId="LiveId" clId="{B5989E08-141C-47BB-A78C-1E87D47522AA}" dt="2024-01-14T09:50:11.682" v="457"/>
          <ac:spMkLst>
            <pc:docMk/>
            <pc:sldMk cId="0" sldId="274"/>
            <ac:spMk id="4" creationId="{00000000-0000-0000-0000-000000000000}"/>
          </ac:spMkLst>
        </pc:spChg>
        <pc:spChg chg="mod">
          <ac:chgData name="Divya Krishna" userId="16edee36a59a2528" providerId="LiveId" clId="{B5989E08-141C-47BB-A78C-1E87D47522AA}" dt="2024-01-14T09:50:11.682" v="457"/>
          <ac:spMkLst>
            <pc:docMk/>
            <pc:sldMk cId="0" sldId="274"/>
            <ac:spMk id="5" creationId="{00000000-0000-0000-0000-000000000000}"/>
          </ac:spMkLst>
        </pc:spChg>
      </pc:sldChg>
      <pc:sldChg chg="modSp mod">
        <pc:chgData name="Divya Krishna" userId="16edee36a59a2528" providerId="LiveId" clId="{B5989E08-141C-47BB-A78C-1E87D47522AA}" dt="2024-01-14T09:56:00.434" v="467" actId="207"/>
        <pc:sldMkLst>
          <pc:docMk/>
          <pc:sldMk cId="0" sldId="275"/>
        </pc:sldMkLst>
        <pc:spChg chg="mod">
          <ac:chgData name="Divya Krishna" userId="16edee36a59a2528" providerId="LiveId" clId="{B5989E08-141C-47BB-A78C-1E87D47522AA}" dt="2024-01-14T09:56:00.434" v="467" actId="207"/>
          <ac:spMkLst>
            <pc:docMk/>
            <pc:sldMk cId="0" sldId="275"/>
            <ac:spMk id="2" creationId="{00000000-0000-0000-0000-000000000000}"/>
          </ac:spMkLst>
        </pc:spChg>
        <pc:spChg chg="mod">
          <ac:chgData name="Divya Krishna" userId="16edee36a59a2528" providerId="LiveId" clId="{B5989E08-141C-47BB-A78C-1E87D47522AA}" dt="2024-01-14T09:50:11.682" v="457"/>
          <ac:spMkLst>
            <pc:docMk/>
            <pc:sldMk cId="0" sldId="275"/>
            <ac:spMk id="3" creationId="{36E57333-4D6C-8253-BEF3-BC58B9DD031A}"/>
          </ac:spMkLst>
        </pc:spChg>
        <pc:spChg chg="mod">
          <ac:chgData name="Divya Krishna" userId="16edee36a59a2528" providerId="LiveId" clId="{B5989E08-141C-47BB-A78C-1E87D47522AA}" dt="2024-01-14T09:49:23.455" v="441"/>
          <ac:spMkLst>
            <pc:docMk/>
            <pc:sldMk cId="0" sldId="275"/>
            <ac:spMk id="10" creationId="{00000000-0000-0000-0000-000000000000}"/>
          </ac:spMkLst>
        </pc:spChg>
        <pc:spChg chg="mod">
          <ac:chgData name="Divya Krishna" userId="16edee36a59a2528" providerId="LiveId" clId="{B5989E08-141C-47BB-A78C-1E87D47522AA}" dt="2024-01-14T09:49:23.455" v="441"/>
          <ac:spMkLst>
            <pc:docMk/>
            <pc:sldMk cId="0" sldId="275"/>
            <ac:spMk id="11" creationId="{00000000-0000-0000-0000-000000000000}"/>
          </ac:spMkLst>
        </pc:spChg>
        <pc:spChg chg="mod">
          <ac:chgData name="Divya Krishna" userId="16edee36a59a2528" providerId="LiveId" clId="{B5989E08-141C-47BB-A78C-1E87D47522AA}" dt="2024-01-14T09:50:11.682" v="457"/>
          <ac:spMkLst>
            <pc:docMk/>
            <pc:sldMk cId="0" sldId="275"/>
            <ac:spMk id="12" creationId="{00000000-0000-0000-0000-000000000000}"/>
          </ac:spMkLst>
        </pc:spChg>
        <pc:graphicFrameChg chg="mod">
          <ac:chgData name="Divya Krishna" userId="16edee36a59a2528" providerId="LiveId" clId="{B5989E08-141C-47BB-A78C-1E87D47522AA}" dt="2024-01-14T09:49:23.455" v="441"/>
          <ac:graphicFrameMkLst>
            <pc:docMk/>
            <pc:sldMk cId="0" sldId="275"/>
            <ac:graphicFrameMk id="4" creationId="{00000000-0000-0000-0000-000000000000}"/>
          </ac:graphicFrameMkLst>
        </pc:graphicFrameChg>
        <pc:graphicFrameChg chg="mod">
          <ac:chgData name="Divya Krishna" userId="16edee36a59a2528" providerId="LiveId" clId="{B5989E08-141C-47BB-A78C-1E87D47522AA}" dt="2024-01-14T09:49:23.455" v="441"/>
          <ac:graphicFrameMkLst>
            <pc:docMk/>
            <pc:sldMk cId="0" sldId="275"/>
            <ac:graphicFrameMk id="9" creationId="{00000000-0000-0000-0000-000000000000}"/>
          </ac:graphicFrameMkLst>
        </pc:graphicFrameChg>
        <pc:picChg chg="mod">
          <ac:chgData name="Divya Krishna" userId="16edee36a59a2528" providerId="LiveId" clId="{B5989E08-141C-47BB-A78C-1E87D47522AA}" dt="2024-01-14T09:49:23.455" v="441"/>
          <ac:picMkLst>
            <pc:docMk/>
            <pc:sldMk cId="0" sldId="275"/>
            <ac:picMk id="5" creationId="{00000000-0000-0000-0000-000000000000}"/>
          </ac:picMkLst>
        </pc:picChg>
        <pc:picChg chg="mod">
          <ac:chgData name="Divya Krishna" userId="16edee36a59a2528" providerId="LiveId" clId="{B5989E08-141C-47BB-A78C-1E87D47522AA}" dt="2024-01-14T09:49:23.455" v="441"/>
          <ac:picMkLst>
            <pc:docMk/>
            <pc:sldMk cId="0" sldId="275"/>
            <ac:picMk id="6" creationId="{00000000-0000-0000-0000-000000000000}"/>
          </ac:picMkLst>
        </pc:picChg>
        <pc:picChg chg="mod">
          <ac:chgData name="Divya Krishna" userId="16edee36a59a2528" providerId="LiveId" clId="{B5989E08-141C-47BB-A78C-1E87D47522AA}" dt="2024-01-14T09:49:23.455" v="441"/>
          <ac:picMkLst>
            <pc:docMk/>
            <pc:sldMk cId="0" sldId="275"/>
            <ac:picMk id="7" creationId="{00000000-0000-0000-0000-000000000000}"/>
          </ac:picMkLst>
        </pc:picChg>
        <pc:picChg chg="mod">
          <ac:chgData name="Divya Krishna" userId="16edee36a59a2528" providerId="LiveId" clId="{B5989E08-141C-47BB-A78C-1E87D47522AA}" dt="2024-01-14T09:49:23.455" v="441"/>
          <ac:picMkLst>
            <pc:docMk/>
            <pc:sldMk cId="0" sldId="275"/>
            <ac:picMk id="8" creationId="{00000000-0000-0000-0000-000000000000}"/>
          </ac:picMkLst>
        </pc:picChg>
      </pc:sldChg>
      <pc:sldChg chg="modSp mod modNotes">
        <pc:chgData name="Divya Krishna" userId="16edee36a59a2528" providerId="LiveId" clId="{B5989E08-141C-47BB-A78C-1E87D47522AA}" dt="2024-01-14T09:50:11.682" v="457"/>
        <pc:sldMkLst>
          <pc:docMk/>
          <pc:sldMk cId="4183300724" sldId="276"/>
        </pc:sldMkLst>
        <pc:spChg chg="mod">
          <ac:chgData name="Divya Krishna" userId="16edee36a59a2528" providerId="LiveId" clId="{B5989E08-141C-47BB-A78C-1E87D47522AA}" dt="2024-01-14T09:50:11.682" v="457"/>
          <ac:spMkLst>
            <pc:docMk/>
            <pc:sldMk cId="4183300724" sldId="276"/>
            <ac:spMk id="2" creationId="{4DE68A7D-7967-D964-0E70-9DAD62D5A271}"/>
          </ac:spMkLst>
        </pc:spChg>
        <pc:spChg chg="mod">
          <ac:chgData name="Divya Krishna" userId="16edee36a59a2528" providerId="LiveId" clId="{B5989E08-141C-47BB-A78C-1E87D47522AA}" dt="2024-01-14T09:49:23.455" v="441"/>
          <ac:spMkLst>
            <pc:docMk/>
            <pc:sldMk cId="4183300724" sldId="276"/>
            <ac:spMk id="3" creationId="{6E2425B0-A346-B316-19F3-D7D35408B885}"/>
          </ac:spMkLst>
        </pc:spChg>
        <pc:spChg chg="mod">
          <ac:chgData name="Divya Krishna" userId="16edee36a59a2528" providerId="LiveId" clId="{B5989E08-141C-47BB-A78C-1E87D47522AA}" dt="2024-01-14T09:50:11.682" v="457"/>
          <ac:spMkLst>
            <pc:docMk/>
            <pc:sldMk cId="4183300724" sldId="276"/>
            <ac:spMk id="4" creationId="{2F1DC14E-DE0C-FA94-4D83-26EC480C4226}"/>
          </ac:spMkLst>
        </pc:spChg>
        <pc:spChg chg="mod">
          <ac:chgData name="Divya Krishna" userId="16edee36a59a2528" providerId="LiveId" clId="{B5989E08-141C-47BB-A78C-1E87D47522AA}" dt="2024-01-14T09:49:23.455" v="441"/>
          <ac:spMkLst>
            <pc:docMk/>
            <pc:sldMk cId="4183300724" sldId="276"/>
            <ac:spMk id="7" creationId="{E16BE9BE-8129-48B8-F386-9B3D6796E172}"/>
          </ac:spMkLst>
        </pc:spChg>
        <pc:spChg chg="mod">
          <ac:chgData name="Divya Krishna" userId="16edee36a59a2528" providerId="LiveId" clId="{B5989E08-141C-47BB-A78C-1E87D47522AA}" dt="2024-01-14T09:49:23.455" v="441"/>
          <ac:spMkLst>
            <pc:docMk/>
            <pc:sldMk cId="4183300724" sldId="276"/>
            <ac:spMk id="8" creationId="{00000000-0000-0000-0000-000000000000}"/>
          </ac:spMkLst>
        </pc:spChg>
        <pc:spChg chg="mod">
          <ac:chgData name="Divya Krishna" userId="16edee36a59a2528" providerId="LiveId" clId="{B5989E08-141C-47BB-A78C-1E87D47522AA}" dt="2024-01-14T09:49:23.455" v="441"/>
          <ac:spMkLst>
            <pc:docMk/>
            <pc:sldMk cId="4183300724" sldId="276"/>
            <ac:spMk id="9" creationId="{094328D4-271E-0E1B-B477-98ED21A19D0E}"/>
          </ac:spMkLst>
        </pc:spChg>
        <pc:spChg chg="mod">
          <ac:chgData name="Divya Krishna" userId="16edee36a59a2528" providerId="LiveId" clId="{B5989E08-141C-47BB-A78C-1E87D47522AA}" dt="2024-01-14T09:49:23.455" v="441"/>
          <ac:spMkLst>
            <pc:docMk/>
            <pc:sldMk cId="4183300724" sldId="276"/>
            <ac:spMk id="10" creationId="{695FE310-69D1-F568-FA16-F06BE4DF293E}"/>
          </ac:spMkLst>
        </pc:spChg>
        <pc:picChg chg="mod">
          <ac:chgData name="Divya Krishna" userId="16edee36a59a2528" providerId="LiveId" clId="{B5989E08-141C-47BB-A78C-1E87D47522AA}" dt="2024-01-14T09:49:23.455" v="441"/>
          <ac:picMkLst>
            <pc:docMk/>
            <pc:sldMk cId="4183300724" sldId="276"/>
            <ac:picMk id="6" creationId="{7E77CEBD-A41C-E743-997E-67DD3C319FB3}"/>
          </ac:picMkLst>
        </pc:picChg>
      </pc:sldChg>
      <pc:sldChg chg="addSp modSp mod">
        <pc:chgData name="Divya Krishna" userId="16edee36a59a2528" providerId="LiveId" clId="{B5989E08-141C-47BB-A78C-1E87D47522AA}" dt="2024-01-14T09:50:11.682" v="457"/>
        <pc:sldMkLst>
          <pc:docMk/>
          <pc:sldMk cId="29400403" sldId="277"/>
        </pc:sldMkLst>
        <pc:spChg chg="mod">
          <ac:chgData name="Divya Krishna" userId="16edee36a59a2528" providerId="LiveId" clId="{B5989E08-141C-47BB-A78C-1E87D47522AA}" dt="2024-01-14T09:50:11.682" v="457"/>
          <ac:spMkLst>
            <pc:docMk/>
            <pc:sldMk cId="29400403" sldId="277"/>
            <ac:spMk id="2" creationId="{D1AA4AB8-8138-DD90-AAE7-0D5FA46D11A4}"/>
          </ac:spMkLst>
        </pc:spChg>
        <pc:spChg chg="mod">
          <ac:chgData name="Divya Krishna" userId="16edee36a59a2528" providerId="LiveId" clId="{B5989E08-141C-47BB-A78C-1E87D47522AA}" dt="2024-01-14T09:49:23.455" v="441"/>
          <ac:spMkLst>
            <pc:docMk/>
            <pc:sldMk cId="29400403" sldId="277"/>
            <ac:spMk id="3" creationId="{D1FEBF4D-D5D9-D7C3-9793-48BD067EAE55}"/>
          </ac:spMkLst>
        </pc:spChg>
        <pc:spChg chg="mod">
          <ac:chgData name="Divya Krishna" userId="16edee36a59a2528" providerId="LiveId" clId="{B5989E08-141C-47BB-A78C-1E87D47522AA}" dt="2024-01-14T09:50:11.682" v="457"/>
          <ac:spMkLst>
            <pc:docMk/>
            <pc:sldMk cId="29400403" sldId="277"/>
            <ac:spMk id="4" creationId="{BA6CCA3F-1800-1D1D-4ACA-F04436754CA0}"/>
          </ac:spMkLst>
        </pc:spChg>
        <pc:spChg chg="mod">
          <ac:chgData name="Divya Krishna" userId="16edee36a59a2528" providerId="LiveId" clId="{B5989E08-141C-47BB-A78C-1E87D47522AA}" dt="2024-01-14T09:49:23.455" v="441"/>
          <ac:spMkLst>
            <pc:docMk/>
            <pc:sldMk cId="29400403" sldId="277"/>
            <ac:spMk id="5" creationId="{77E73785-0D00-115F-D0B9-EA1892DA0005}"/>
          </ac:spMkLst>
        </pc:spChg>
        <pc:spChg chg="add mod">
          <ac:chgData name="Divya Krishna" userId="16edee36a59a2528" providerId="LiveId" clId="{B5989E08-141C-47BB-A78C-1E87D47522AA}" dt="2024-01-14T09:49:23.455" v="441"/>
          <ac:spMkLst>
            <pc:docMk/>
            <pc:sldMk cId="29400403" sldId="277"/>
            <ac:spMk id="6" creationId="{882C0E24-850A-14A9-B432-1804F56063E2}"/>
          </ac:spMkLst>
        </pc:spChg>
        <pc:spChg chg="mod">
          <ac:chgData name="Divya Krishna" userId="16edee36a59a2528" providerId="LiveId" clId="{B5989E08-141C-47BB-A78C-1E87D47522AA}" dt="2024-01-14T09:49:23.455" v="441"/>
          <ac:spMkLst>
            <pc:docMk/>
            <pc:sldMk cId="29400403" sldId="277"/>
            <ac:spMk id="8" creationId="{DA1E215D-364F-40CF-1895-3CA027BF67CA}"/>
          </ac:spMkLst>
        </pc:spChg>
        <pc:spChg chg="mod">
          <ac:chgData name="Divya Krishna" userId="16edee36a59a2528" providerId="LiveId" clId="{B5989E08-141C-47BB-A78C-1E87D47522AA}" dt="2024-01-14T09:50:11.682" v="457"/>
          <ac:spMkLst>
            <pc:docMk/>
            <pc:sldMk cId="29400403" sldId="277"/>
            <ac:spMk id="9" creationId="{00000000-0000-0000-0000-000000000000}"/>
          </ac:spMkLst>
        </pc:spChg>
        <pc:picChg chg="mod">
          <ac:chgData name="Divya Krishna" userId="16edee36a59a2528" providerId="LiveId" clId="{B5989E08-141C-47BB-A78C-1E87D47522AA}" dt="2024-01-14T09:49:23.455" v="441"/>
          <ac:picMkLst>
            <pc:docMk/>
            <pc:sldMk cId="29400403" sldId="277"/>
            <ac:picMk id="7" creationId="{E025CDFF-8475-BB61-392A-37861C8ACF79}"/>
          </ac:picMkLst>
        </pc:picChg>
      </pc:sldChg>
      <pc:sldChg chg="modSp mod">
        <pc:chgData name="Divya Krishna" userId="16edee36a59a2528" providerId="LiveId" clId="{B5989E08-141C-47BB-A78C-1E87D47522AA}" dt="2024-01-14T12:21:24.428" v="514" actId="1036"/>
        <pc:sldMkLst>
          <pc:docMk/>
          <pc:sldMk cId="946084047" sldId="278"/>
        </pc:sldMkLst>
        <pc:spChg chg="mod">
          <ac:chgData name="Divya Krishna" userId="16edee36a59a2528" providerId="LiveId" clId="{B5989E08-141C-47BB-A78C-1E87D47522AA}" dt="2024-01-14T09:50:11.682" v="457"/>
          <ac:spMkLst>
            <pc:docMk/>
            <pc:sldMk cId="946084047" sldId="278"/>
            <ac:spMk id="2" creationId="{980E2895-3338-CB1C-AA8D-2ABDA0695B92}"/>
          </ac:spMkLst>
        </pc:spChg>
        <pc:spChg chg="mod">
          <ac:chgData name="Divya Krishna" userId="16edee36a59a2528" providerId="LiveId" clId="{B5989E08-141C-47BB-A78C-1E87D47522AA}" dt="2024-01-14T09:50:11.682" v="457"/>
          <ac:spMkLst>
            <pc:docMk/>
            <pc:sldMk cId="946084047" sldId="278"/>
            <ac:spMk id="3" creationId="{3CCE32F9-ACE5-8EA5-7168-F9C25017090C}"/>
          </ac:spMkLst>
        </pc:spChg>
        <pc:spChg chg="mod">
          <ac:chgData name="Divya Krishna" userId="16edee36a59a2528" providerId="LiveId" clId="{B5989E08-141C-47BB-A78C-1E87D47522AA}" dt="2024-01-14T09:50:11.682" v="457"/>
          <ac:spMkLst>
            <pc:docMk/>
            <pc:sldMk cId="946084047" sldId="278"/>
            <ac:spMk id="5" creationId="{00000000-0000-0000-0000-000000000000}"/>
          </ac:spMkLst>
        </pc:spChg>
        <pc:graphicFrameChg chg="mod modGraphic">
          <ac:chgData name="Divya Krishna" userId="16edee36a59a2528" providerId="LiveId" clId="{B5989E08-141C-47BB-A78C-1E87D47522AA}" dt="2024-01-14T12:21:24.428" v="514" actId="1036"/>
          <ac:graphicFrameMkLst>
            <pc:docMk/>
            <pc:sldMk cId="946084047" sldId="278"/>
            <ac:graphicFrameMk id="4" creationId="{6C39DD6D-C24B-4633-9574-E6F245EE641C}"/>
          </ac:graphicFrameMkLst>
        </pc:graphicFrameChg>
      </pc:sldChg>
      <pc:sldChg chg="addSp modSp mod">
        <pc:chgData name="Divya Krishna" userId="16edee36a59a2528" providerId="LiveId" clId="{B5989E08-141C-47BB-A78C-1E87D47522AA}" dt="2024-01-14T09:50:11.682" v="457"/>
        <pc:sldMkLst>
          <pc:docMk/>
          <pc:sldMk cId="3543817077" sldId="279"/>
        </pc:sldMkLst>
        <pc:spChg chg="mod">
          <ac:chgData name="Divya Krishna" userId="16edee36a59a2528" providerId="LiveId" clId="{B5989E08-141C-47BB-A78C-1E87D47522AA}" dt="2024-01-14T09:50:11.682" v="457"/>
          <ac:spMkLst>
            <pc:docMk/>
            <pc:sldMk cId="3543817077" sldId="279"/>
            <ac:spMk id="2" creationId="{360D13CD-A555-2A0D-CC28-5578E3992349}"/>
          </ac:spMkLst>
        </pc:spChg>
        <pc:spChg chg="mod">
          <ac:chgData name="Divya Krishna" userId="16edee36a59a2528" providerId="LiveId" clId="{B5989E08-141C-47BB-A78C-1E87D47522AA}" dt="2024-01-14T09:50:11.682" v="457"/>
          <ac:spMkLst>
            <pc:docMk/>
            <pc:sldMk cId="3543817077" sldId="279"/>
            <ac:spMk id="3" creationId="{B2282FDD-E7F4-43FE-2F72-FE1107EC71FB}"/>
          </ac:spMkLst>
        </pc:spChg>
        <pc:spChg chg="mod">
          <ac:chgData name="Divya Krishna" userId="16edee36a59a2528" providerId="LiveId" clId="{B5989E08-141C-47BB-A78C-1E87D47522AA}" dt="2024-01-14T09:50:11.682" v="457"/>
          <ac:spMkLst>
            <pc:docMk/>
            <pc:sldMk cId="3543817077" sldId="279"/>
            <ac:spMk id="4" creationId="{67F94108-4658-8901-3E4E-B03C92C1747F}"/>
          </ac:spMkLst>
        </pc:spChg>
        <pc:spChg chg="mod">
          <ac:chgData name="Divya Krishna" userId="16edee36a59a2528" providerId="LiveId" clId="{B5989E08-141C-47BB-A78C-1E87D47522AA}" dt="2024-01-14T09:49:23.455" v="441"/>
          <ac:spMkLst>
            <pc:docMk/>
            <pc:sldMk cId="3543817077" sldId="279"/>
            <ac:spMk id="6" creationId="{3FBCCD35-C3C6-022B-6ED1-9FEE3DFC6594}"/>
          </ac:spMkLst>
        </pc:spChg>
        <pc:spChg chg="mod">
          <ac:chgData name="Divya Krishna" userId="16edee36a59a2528" providerId="LiveId" clId="{B5989E08-141C-47BB-A78C-1E87D47522AA}" dt="2024-01-14T09:50:11.682" v="457"/>
          <ac:spMkLst>
            <pc:docMk/>
            <pc:sldMk cId="3543817077" sldId="279"/>
            <ac:spMk id="7" creationId="{00000000-0000-0000-0000-000000000000}"/>
          </ac:spMkLst>
        </pc:spChg>
        <pc:spChg chg="mod">
          <ac:chgData name="Divya Krishna" userId="16edee36a59a2528" providerId="LiveId" clId="{B5989E08-141C-47BB-A78C-1E87D47522AA}" dt="2024-01-14T09:49:23.455" v="441"/>
          <ac:spMkLst>
            <pc:docMk/>
            <pc:sldMk cId="3543817077" sldId="279"/>
            <ac:spMk id="8" creationId="{46102ABE-88A2-0EF7-98C5-A9FE042AE9EA}"/>
          </ac:spMkLst>
        </pc:spChg>
        <pc:spChg chg="add mod">
          <ac:chgData name="Divya Krishna" userId="16edee36a59a2528" providerId="LiveId" clId="{B5989E08-141C-47BB-A78C-1E87D47522AA}" dt="2024-01-14T09:49:23.455" v="441"/>
          <ac:spMkLst>
            <pc:docMk/>
            <pc:sldMk cId="3543817077" sldId="279"/>
            <ac:spMk id="9" creationId="{83F90486-B0B8-133A-37E6-FD7C535B0CA6}"/>
          </ac:spMkLst>
        </pc:spChg>
        <pc:picChg chg="mod">
          <ac:chgData name="Divya Krishna" userId="16edee36a59a2528" providerId="LiveId" clId="{B5989E08-141C-47BB-A78C-1E87D47522AA}" dt="2024-01-14T09:49:23.455" v="441"/>
          <ac:picMkLst>
            <pc:docMk/>
            <pc:sldMk cId="3543817077" sldId="279"/>
            <ac:picMk id="5" creationId="{B3485F9F-AF44-9E31-A9EE-FE07FD0D4265}"/>
          </ac:picMkLst>
        </pc:picChg>
      </pc:sldChg>
      <pc:sldChg chg="addSp delSp modSp mod">
        <pc:chgData name="Divya Krishna" userId="16edee36a59a2528" providerId="LiveId" clId="{B5989E08-141C-47BB-A78C-1E87D47522AA}" dt="2024-01-14T14:41:08.307" v="567" actId="14100"/>
        <pc:sldMkLst>
          <pc:docMk/>
          <pc:sldMk cId="3024313780" sldId="280"/>
        </pc:sldMkLst>
        <pc:spChg chg="mod">
          <ac:chgData name="Divya Krishna" userId="16edee36a59a2528" providerId="LiveId" clId="{B5989E08-141C-47BB-A78C-1E87D47522AA}" dt="2024-01-14T09:50:11.682" v="457"/>
          <ac:spMkLst>
            <pc:docMk/>
            <pc:sldMk cId="3024313780" sldId="280"/>
            <ac:spMk id="2" creationId="{A3A9383C-62B2-E348-066A-B77421A04C7C}"/>
          </ac:spMkLst>
        </pc:spChg>
        <pc:spChg chg="add mod">
          <ac:chgData name="Divya Krishna" userId="16edee36a59a2528" providerId="LiveId" clId="{B5989E08-141C-47BB-A78C-1E87D47522AA}" dt="2024-01-14T14:40:39.785" v="560" actId="1076"/>
          <ac:spMkLst>
            <pc:docMk/>
            <pc:sldMk cId="3024313780" sldId="280"/>
            <ac:spMk id="3" creationId="{98326536-84B0-09C5-6939-806FA232D7FA}"/>
          </ac:spMkLst>
        </pc:spChg>
        <pc:spChg chg="mod">
          <ac:chgData name="Divya Krishna" userId="16edee36a59a2528" providerId="LiveId" clId="{B5989E08-141C-47BB-A78C-1E87D47522AA}" dt="2024-01-14T09:50:11.682" v="457"/>
          <ac:spMkLst>
            <pc:docMk/>
            <pc:sldMk cId="3024313780" sldId="280"/>
            <ac:spMk id="4" creationId="{04F4A159-87DF-9DBF-FD53-9AE0E6C192DC}"/>
          </ac:spMkLst>
        </pc:spChg>
        <pc:spChg chg="mod">
          <ac:chgData name="Divya Krishna" userId="16edee36a59a2528" providerId="LiveId" clId="{B5989E08-141C-47BB-A78C-1E87D47522AA}" dt="2024-01-14T14:41:04.753" v="566" actId="1076"/>
          <ac:spMkLst>
            <pc:docMk/>
            <pc:sldMk cId="3024313780" sldId="280"/>
            <ac:spMk id="7" creationId="{0D04764B-0FEB-129B-AA34-0C1ADA6B506C}"/>
          </ac:spMkLst>
        </pc:spChg>
        <pc:spChg chg="mod">
          <ac:chgData name="Divya Krishna" userId="16edee36a59a2528" providerId="LiveId" clId="{B5989E08-141C-47BB-A78C-1E87D47522AA}" dt="2024-01-14T14:40:34.851" v="559" actId="1076"/>
          <ac:spMkLst>
            <pc:docMk/>
            <pc:sldMk cId="3024313780" sldId="280"/>
            <ac:spMk id="8" creationId="{9856D91A-9DF7-79E0-3E4E-8C67E462BB75}"/>
          </ac:spMkLst>
        </pc:spChg>
        <pc:spChg chg="mod">
          <ac:chgData name="Divya Krishna" userId="16edee36a59a2528" providerId="LiveId" clId="{B5989E08-141C-47BB-A78C-1E87D47522AA}" dt="2024-01-14T09:50:11.682" v="457"/>
          <ac:spMkLst>
            <pc:docMk/>
            <pc:sldMk cId="3024313780" sldId="280"/>
            <ac:spMk id="9" creationId="{00000000-0000-0000-0000-000000000000}"/>
          </ac:spMkLst>
        </pc:spChg>
        <pc:spChg chg="mod">
          <ac:chgData name="Divya Krishna" userId="16edee36a59a2528" providerId="LiveId" clId="{B5989E08-141C-47BB-A78C-1E87D47522AA}" dt="2024-01-14T09:49:23.455" v="441"/>
          <ac:spMkLst>
            <pc:docMk/>
            <pc:sldMk cId="3024313780" sldId="280"/>
            <ac:spMk id="10" creationId="{2AF14119-C6F6-B65E-E192-18EEFC57FBB6}"/>
          </ac:spMkLst>
        </pc:spChg>
        <pc:spChg chg="add del mod">
          <ac:chgData name="Divya Krishna" userId="16edee36a59a2528" providerId="LiveId" clId="{B5989E08-141C-47BB-A78C-1E87D47522AA}" dt="2024-01-14T14:39:28.526" v="545" actId="478"/>
          <ac:spMkLst>
            <pc:docMk/>
            <pc:sldMk cId="3024313780" sldId="280"/>
            <ac:spMk id="13" creationId="{5E6A4EAE-5A70-0847-3626-7F9F842D9A79}"/>
          </ac:spMkLst>
        </pc:spChg>
        <pc:picChg chg="del mod">
          <ac:chgData name="Divya Krishna" userId="16edee36a59a2528" providerId="LiveId" clId="{B5989E08-141C-47BB-A78C-1E87D47522AA}" dt="2024-01-14T14:39:18.707" v="544" actId="478"/>
          <ac:picMkLst>
            <pc:docMk/>
            <pc:sldMk cId="3024313780" sldId="280"/>
            <ac:picMk id="6" creationId="{128AC6D3-7042-00DD-9EEA-E2E3E9D33F58}"/>
          </ac:picMkLst>
        </pc:picChg>
        <pc:picChg chg="add mod">
          <ac:chgData name="Divya Krishna" userId="16edee36a59a2528" providerId="LiveId" clId="{B5989E08-141C-47BB-A78C-1E87D47522AA}" dt="2024-01-14T14:41:08.307" v="567" actId="14100"/>
          <ac:picMkLst>
            <pc:docMk/>
            <pc:sldMk cId="3024313780" sldId="280"/>
            <ac:picMk id="11" creationId="{BFB1284F-1251-19B8-7C4B-62C13510975A}"/>
          </ac:picMkLst>
        </pc:picChg>
      </pc:sldChg>
      <pc:sldChg chg="modSp mod">
        <pc:chgData name="Divya Krishna" userId="16edee36a59a2528" providerId="LiveId" clId="{B5989E08-141C-47BB-A78C-1E87D47522AA}" dt="2024-01-14T12:21:42.772" v="515" actId="2711"/>
        <pc:sldMkLst>
          <pc:docMk/>
          <pc:sldMk cId="2695534903" sldId="282"/>
        </pc:sldMkLst>
        <pc:spChg chg="mod">
          <ac:chgData name="Divya Krishna" userId="16edee36a59a2528" providerId="LiveId" clId="{B5989E08-141C-47BB-A78C-1E87D47522AA}" dt="2024-01-14T09:50:11.682" v="457"/>
          <ac:spMkLst>
            <pc:docMk/>
            <pc:sldMk cId="2695534903" sldId="282"/>
            <ac:spMk id="2" creationId="{5A5A9851-4BF6-B00C-2EC3-74DEED3564A3}"/>
          </ac:spMkLst>
        </pc:spChg>
        <pc:spChg chg="mod">
          <ac:chgData name="Divya Krishna" userId="16edee36a59a2528" providerId="LiveId" clId="{B5989E08-141C-47BB-A78C-1E87D47522AA}" dt="2024-01-14T09:49:23.455" v="441"/>
          <ac:spMkLst>
            <pc:docMk/>
            <pc:sldMk cId="2695534903" sldId="282"/>
            <ac:spMk id="5" creationId="{F8412745-5915-199F-0A62-E1F7ADAE7079}"/>
          </ac:spMkLst>
        </pc:spChg>
        <pc:spChg chg="mod">
          <ac:chgData name="Divya Krishna" userId="16edee36a59a2528" providerId="LiveId" clId="{B5989E08-141C-47BB-A78C-1E87D47522AA}" dt="2024-01-14T09:50:11.682" v="457"/>
          <ac:spMkLst>
            <pc:docMk/>
            <pc:sldMk cId="2695534903" sldId="282"/>
            <ac:spMk id="6" creationId="{00000000-0000-0000-0000-000000000000}"/>
          </ac:spMkLst>
        </pc:spChg>
        <pc:graphicFrameChg chg="mod modGraphic">
          <ac:chgData name="Divya Krishna" userId="16edee36a59a2528" providerId="LiveId" clId="{B5989E08-141C-47BB-A78C-1E87D47522AA}" dt="2024-01-14T12:21:42.772" v="515" actId="2711"/>
          <ac:graphicFrameMkLst>
            <pc:docMk/>
            <pc:sldMk cId="2695534903" sldId="282"/>
            <ac:graphicFrameMk id="4" creationId="{EA2ADB0B-FD15-EA7C-17DF-43787BF8A898}"/>
          </ac:graphicFrameMkLst>
        </pc:graphicFrameChg>
      </pc:sldChg>
      <pc:sldChg chg="modSp mod">
        <pc:chgData name="Divya Krishna" userId="16edee36a59a2528" providerId="LiveId" clId="{B5989E08-141C-47BB-A78C-1E87D47522AA}" dt="2024-01-14T12:22:36.581" v="517" actId="255"/>
        <pc:sldMkLst>
          <pc:docMk/>
          <pc:sldMk cId="900609723" sldId="283"/>
        </pc:sldMkLst>
        <pc:spChg chg="mod">
          <ac:chgData name="Divya Krishna" userId="16edee36a59a2528" providerId="LiveId" clId="{B5989E08-141C-47BB-A78C-1E87D47522AA}" dt="2024-01-14T09:50:11.682" v="457"/>
          <ac:spMkLst>
            <pc:docMk/>
            <pc:sldMk cId="900609723" sldId="283"/>
            <ac:spMk id="2" creationId="{3F16F582-B13A-ACFE-D83B-6E75937C8733}"/>
          </ac:spMkLst>
        </pc:spChg>
        <pc:spChg chg="mod">
          <ac:chgData name="Divya Krishna" userId="16edee36a59a2528" providerId="LiveId" clId="{B5989E08-141C-47BB-A78C-1E87D47522AA}" dt="2024-01-14T09:50:11.682" v="457"/>
          <ac:spMkLst>
            <pc:docMk/>
            <pc:sldMk cId="900609723" sldId="283"/>
            <ac:spMk id="5" creationId="{8A78E07E-A341-4DE9-E963-A1961F90AF98}"/>
          </ac:spMkLst>
        </pc:spChg>
        <pc:spChg chg="mod">
          <ac:chgData name="Divya Krishna" userId="16edee36a59a2528" providerId="LiveId" clId="{B5989E08-141C-47BB-A78C-1E87D47522AA}" dt="2024-01-14T09:50:11.682" v="457"/>
          <ac:spMkLst>
            <pc:docMk/>
            <pc:sldMk cId="900609723" sldId="283"/>
            <ac:spMk id="6" creationId="{00000000-0000-0000-0000-000000000000}"/>
          </ac:spMkLst>
        </pc:spChg>
        <pc:graphicFrameChg chg="mod modGraphic">
          <ac:chgData name="Divya Krishna" userId="16edee36a59a2528" providerId="LiveId" clId="{B5989E08-141C-47BB-A78C-1E87D47522AA}" dt="2024-01-14T12:22:36.581" v="517" actId="255"/>
          <ac:graphicFrameMkLst>
            <pc:docMk/>
            <pc:sldMk cId="900609723" sldId="283"/>
            <ac:graphicFrameMk id="4" creationId="{40288C89-6F0A-578D-19AB-2404EA68DCD8}"/>
          </ac:graphicFrameMkLst>
        </pc:graphicFrameChg>
      </pc:sldChg>
      <pc:sldChg chg="modSp mod">
        <pc:chgData name="Divya Krishna" userId="16edee36a59a2528" providerId="LiveId" clId="{B5989E08-141C-47BB-A78C-1E87D47522AA}" dt="2024-01-14T09:50:11.682" v="457"/>
        <pc:sldMkLst>
          <pc:docMk/>
          <pc:sldMk cId="0" sldId="284"/>
        </pc:sldMkLst>
        <pc:spChg chg="mod">
          <ac:chgData name="Divya Krishna" userId="16edee36a59a2528" providerId="LiveId" clId="{B5989E08-141C-47BB-A78C-1E87D47522AA}" dt="2024-01-14T09:50:11.682" v="457"/>
          <ac:spMkLst>
            <pc:docMk/>
            <pc:sldMk cId="0" sldId="284"/>
            <ac:spMk id="2" creationId="{00000000-0000-0000-0000-000000000000}"/>
          </ac:spMkLst>
        </pc:spChg>
        <pc:spChg chg="mod">
          <ac:chgData name="Divya Krishna" userId="16edee36a59a2528" providerId="LiveId" clId="{B5989E08-141C-47BB-A78C-1E87D47522AA}" dt="2024-01-14T09:49:23.455" v="441"/>
          <ac:spMkLst>
            <pc:docMk/>
            <pc:sldMk cId="0" sldId="284"/>
            <ac:spMk id="3" creationId="{00000000-0000-0000-0000-000000000000}"/>
          </ac:spMkLst>
        </pc:spChg>
        <pc:spChg chg="mod">
          <ac:chgData name="Divya Krishna" userId="16edee36a59a2528" providerId="LiveId" clId="{B5989E08-141C-47BB-A78C-1E87D47522AA}" dt="2024-01-14T09:50:11.682" v="457"/>
          <ac:spMkLst>
            <pc:docMk/>
            <pc:sldMk cId="0" sldId="284"/>
            <ac:spMk id="4" creationId="{00000000-0000-0000-0000-000000000000}"/>
          </ac:spMkLst>
        </pc:spChg>
        <pc:spChg chg="mod">
          <ac:chgData name="Divya Krishna" userId="16edee36a59a2528" providerId="LiveId" clId="{B5989E08-141C-47BB-A78C-1E87D47522AA}" dt="2024-01-14T09:50:11.682" v="457"/>
          <ac:spMkLst>
            <pc:docMk/>
            <pc:sldMk cId="0" sldId="284"/>
            <ac:spMk id="5" creationId="{37EF7023-CE95-DA34-D54A-70DC9A5AD56B}"/>
          </ac:spMkLst>
        </pc:spChg>
        <pc:spChg chg="mod">
          <ac:chgData name="Divya Krishna" userId="16edee36a59a2528" providerId="LiveId" clId="{B5989E08-141C-47BB-A78C-1E87D47522AA}" dt="2024-01-14T09:49:23.455" v="441"/>
          <ac:spMkLst>
            <pc:docMk/>
            <pc:sldMk cId="0" sldId="284"/>
            <ac:spMk id="6" creationId="{00000000-0000-0000-0000-000000000000}"/>
          </ac:spMkLst>
        </pc:spChg>
      </pc:sldChg>
      <pc:sldChg chg="modSp mod">
        <pc:chgData name="Divya Krishna" userId="16edee36a59a2528" providerId="LiveId" clId="{B5989E08-141C-47BB-A78C-1E87D47522AA}" dt="2024-01-14T09:50:11.682" v="457"/>
        <pc:sldMkLst>
          <pc:docMk/>
          <pc:sldMk cId="0" sldId="285"/>
        </pc:sldMkLst>
        <pc:spChg chg="mod">
          <ac:chgData name="Divya Krishna" userId="16edee36a59a2528" providerId="LiveId" clId="{B5989E08-141C-47BB-A78C-1E87D47522AA}" dt="2024-01-14T09:49:23.455" v="441"/>
          <ac:spMkLst>
            <pc:docMk/>
            <pc:sldMk cId="0" sldId="285"/>
            <ac:spMk id="2" creationId="{00000000-0000-0000-0000-000000000000}"/>
          </ac:spMkLst>
        </pc:spChg>
        <pc:spChg chg="mod">
          <ac:chgData name="Divya Krishna" userId="16edee36a59a2528" providerId="LiveId" clId="{B5989E08-141C-47BB-A78C-1E87D47522AA}" dt="2024-01-14T09:50:11.682" v="457"/>
          <ac:spMkLst>
            <pc:docMk/>
            <pc:sldMk cId="0" sldId="285"/>
            <ac:spMk id="3" creationId="{00000000-0000-0000-0000-000000000000}"/>
          </ac:spMkLst>
        </pc:spChg>
        <pc:spChg chg="mod">
          <ac:chgData name="Divya Krishna" userId="16edee36a59a2528" providerId="LiveId" clId="{B5989E08-141C-47BB-A78C-1E87D47522AA}" dt="2024-01-14T09:50:11.682" v="457"/>
          <ac:spMkLst>
            <pc:docMk/>
            <pc:sldMk cId="0" sldId="285"/>
            <ac:spMk id="4" creationId="{00000000-0000-0000-0000-000000000000}"/>
          </ac:spMkLst>
        </pc:spChg>
        <pc:spChg chg="mod">
          <ac:chgData name="Divya Krishna" userId="16edee36a59a2528" providerId="LiveId" clId="{B5989E08-141C-47BB-A78C-1E87D47522AA}" dt="2024-01-14T09:50:11.682" v="457"/>
          <ac:spMkLst>
            <pc:docMk/>
            <pc:sldMk cId="0" sldId="285"/>
            <ac:spMk id="5" creationId="{1B268B8E-4684-EE17-01DA-4F68D7501BE3}"/>
          </ac:spMkLst>
        </pc:spChg>
      </pc:sldChg>
      <pc:sldChg chg="modSp mod">
        <pc:chgData name="Divya Krishna" userId="16edee36a59a2528" providerId="LiveId" clId="{B5989E08-141C-47BB-A78C-1E87D47522AA}" dt="2024-01-14T09:52:09.643" v="461" actId="27636"/>
        <pc:sldMkLst>
          <pc:docMk/>
          <pc:sldMk cId="0" sldId="286"/>
        </pc:sldMkLst>
        <pc:spChg chg="mod">
          <ac:chgData name="Divya Krishna" userId="16edee36a59a2528" providerId="LiveId" clId="{B5989E08-141C-47BB-A78C-1E87D47522AA}" dt="2024-01-14T09:50:11.682" v="457"/>
          <ac:spMkLst>
            <pc:docMk/>
            <pc:sldMk cId="0" sldId="286"/>
            <ac:spMk id="2" creationId="{00000000-0000-0000-0000-000000000000}"/>
          </ac:spMkLst>
        </pc:spChg>
        <pc:spChg chg="mod">
          <ac:chgData name="Divya Krishna" userId="16edee36a59a2528" providerId="LiveId" clId="{B5989E08-141C-47BB-A78C-1E87D47522AA}" dt="2024-01-14T09:52:09.643" v="461" actId="27636"/>
          <ac:spMkLst>
            <pc:docMk/>
            <pc:sldMk cId="0" sldId="286"/>
            <ac:spMk id="3" creationId="{00000000-0000-0000-0000-000000000000}"/>
          </ac:spMkLst>
        </pc:spChg>
        <pc:spChg chg="mod">
          <ac:chgData name="Divya Krishna" userId="16edee36a59a2528" providerId="LiveId" clId="{B5989E08-141C-47BB-A78C-1E87D47522AA}" dt="2024-01-14T09:50:11.682" v="457"/>
          <ac:spMkLst>
            <pc:docMk/>
            <pc:sldMk cId="0" sldId="286"/>
            <ac:spMk id="4" creationId="{00000000-0000-0000-0000-000000000000}"/>
          </ac:spMkLst>
        </pc:spChg>
        <pc:spChg chg="mod">
          <ac:chgData name="Divya Krishna" userId="16edee36a59a2528" providerId="LiveId" clId="{B5989E08-141C-47BB-A78C-1E87D47522AA}" dt="2024-01-14T09:50:11.682" v="457"/>
          <ac:spMkLst>
            <pc:docMk/>
            <pc:sldMk cId="0" sldId="286"/>
            <ac:spMk id="5" creationId="{D23C26A7-B54F-7EF3-80EF-F52FE18DA7CC}"/>
          </ac:spMkLst>
        </pc:spChg>
      </pc:sldChg>
      <pc:sldChg chg="modSp mod">
        <pc:chgData name="Divya Krishna" userId="16edee36a59a2528" providerId="LiveId" clId="{B5989E08-141C-47BB-A78C-1E87D47522AA}" dt="2024-01-14T12:11:40.147" v="494" actId="20577"/>
        <pc:sldMkLst>
          <pc:docMk/>
          <pc:sldMk cId="0" sldId="288"/>
        </pc:sldMkLst>
        <pc:spChg chg="mod">
          <ac:chgData name="Divya Krishna" userId="16edee36a59a2528" providerId="LiveId" clId="{B5989E08-141C-47BB-A78C-1E87D47522AA}" dt="2024-01-14T09:50:11.682" v="457"/>
          <ac:spMkLst>
            <pc:docMk/>
            <pc:sldMk cId="0" sldId="288"/>
            <ac:spMk id="2" creationId="{00000000-0000-0000-0000-000000000000}"/>
          </ac:spMkLst>
        </pc:spChg>
        <pc:spChg chg="mod">
          <ac:chgData name="Divya Krishna" userId="16edee36a59a2528" providerId="LiveId" clId="{B5989E08-141C-47BB-A78C-1E87D47522AA}" dt="2024-01-14T09:50:11.682" v="457"/>
          <ac:spMkLst>
            <pc:docMk/>
            <pc:sldMk cId="0" sldId="288"/>
            <ac:spMk id="3" creationId="{00000000-0000-0000-0000-000000000000}"/>
          </ac:spMkLst>
        </pc:spChg>
        <pc:spChg chg="mod">
          <ac:chgData name="Divya Krishna" userId="16edee36a59a2528" providerId="LiveId" clId="{B5989E08-141C-47BB-A78C-1E87D47522AA}" dt="2024-01-14T12:11:40.147" v="494" actId="20577"/>
          <ac:spMkLst>
            <pc:docMk/>
            <pc:sldMk cId="0" sldId="288"/>
            <ac:spMk id="4" creationId="{00000000-0000-0000-0000-000000000000}"/>
          </ac:spMkLst>
        </pc:spChg>
        <pc:spChg chg="mod">
          <ac:chgData name="Divya Krishna" userId="16edee36a59a2528" providerId="LiveId" clId="{B5989E08-141C-47BB-A78C-1E87D47522AA}" dt="2024-01-14T09:50:11.682" v="457"/>
          <ac:spMkLst>
            <pc:docMk/>
            <pc:sldMk cId="0" sldId="288"/>
            <ac:spMk id="5" creationId="{DE3A8597-1FEE-8F46-548E-4815BB354EA7}"/>
          </ac:spMkLst>
        </pc:spChg>
      </pc:sldChg>
      <pc:sldChg chg="addSp delSp modSp mod">
        <pc:chgData name="Divya Krishna" userId="16edee36a59a2528" providerId="LiveId" clId="{B5989E08-141C-47BB-A78C-1E87D47522AA}" dt="2024-01-14T14:48:35.112" v="570" actId="1035"/>
        <pc:sldMkLst>
          <pc:docMk/>
          <pc:sldMk cId="0" sldId="289"/>
        </pc:sldMkLst>
        <pc:spChg chg="mod">
          <ac:chgData name="Divya Krishna" userId="16edee36a59a2528" providerId="LiveId" clId="{B5989E08-141C-47BB-A78C-1E87D47522AA}" dt="2024-01-14T09:50:34.629" v="458" actId="20577"/>
          <ac:spMkLst>
            <pc:docMk/>
            <pc:sldMk cId="0" sldId="289"/>
            <ac:spMk id="2" creationId="{00000000-0000-0000-0000-000000000000}"/>
          </ac:spMkLst>
        </pc:spChg>
        <pc:spChg chg="mod">
          <ac:chgData name="Divya Krishna" userId="16edee36a59a2528" providerId="LiveId" clId="{B5989E08-141C-47BB-A78C-1E87D47522AA}" dt="2024-01-14T09:50:11.682" v="457"/>
          <ac:spMkLst>
            <pc:docMk/>
            <pc:sldMk cId="0" sldId="289"/>
            <ac:spMk id="3" creationId="{00000000-0000-0000-0000-000000000000}"/>
          </ac:spMkLst>
        </pc:spChg>
        <pc:spChg chg="mod">
          <ac:chgData name="Divya Krishna" userId="16edee36a59a2528" providerId="LiveId" clId="{B5989E08-141C-47BB-A78C-1E87D47522AA}" dt="2024-01-14T09:50:11.682" v="457"/>
          <ac:spMkLst>
            <pc:docMk/>
            <pc:sldMk cId="0" sldId="289"/>
            <ac:spMk id="4" creationId="{04592247-FA59-F462-086A-D6A225340085}"/>
          </ac:spMkLst>
        </pc:spChg>
        <pc:spChg chg="add mod">
          <ac:chgData name="Divya Krishna" userId="16edee36a59a2528" providerId="LiveId" clId="{B5989E08-141C-47BB-A78C-1E87D47522AA}" dt="2024-01-14T09:49:23.455" v="441"/>
          <ac:spMkLst>
            <pc:docMk/>
            <pc:sldMk cId="0" sldId="289"/>
            <ac:spMk id="6" creationId="{732297D8-A587-2345-43C5-B3E93A31308F}"/>
          </ac:spMkLst>
        </pc:spChg>
        <pc:picChg chg="mod">
          <ac:chgData name="Divya Krishna" userId="16edee36a59a2528" providerId="LiveId" clId="{B5989E08-141C-47BB-A78C-1E87D47522AA}" dt="2024-01-14T14:48:35.112" v="570" actId="1035"/>
          <ac:picMkLst>
            <pc:docMk/>
            <pc:sldMk cId="0" sldId="289"/>
            <ac:picMk id="5" creationId="{6C9D7809-3409-58B0-B2E5-D620C9EC1E21}"/>
          </ac:picMkLst>
        </pc:picChg>
        <pc:picChg chg="del mod">
          <ac:chgData name="Divya Krishna" userId="16edee36a59a2528" providerId="LiveId" clId="{B5989E08-141C-47BB-A78C-1E87D47522AA}" dt="2024-01-14T09:17:55.169" v="259" actId="478"/>
          <ac:picMkLst>
            <pc:docMk/>
            <pc:sldMk cId="0" sldId="289"/>
            <ac:picMk id="41986" creationId="{00000000-0000-0000-0000-000000000000}"/>
          </ac:picMkLst>
        </pc:picChg>
      </pc:sldChg>
      <pc:sldChg chg="addSp modSp mod">
        <pc:chgData name="Divya Krishna" userId="16edee36a59a2528" providerId="LiveId" clId="{B5989E08-141C-47BB-A78C-1E87D47522AA}" dt="2024-01-14T14:47:50.743" v="568" actId="20577"/>
        <pc:sldMkLst>
          <pc:docMk/>
          <pc:sldMk cId="0" sldId="290"/>
        </pc:sldMkLst>
        <pc:spChg chg="mod">
          <ac:chgData name="Divya Krishna" userId="16edee36a59a2528" providerId="LiveId" clId="{B5989E08-141C-47BB-A78C-1E87D47522AA}" dt="2024-01-14T14:47:50.743" v="568" actId="20577"/>
          <ac:spMkLst>
            <pc:docMk/>
            <pc:sldMk cId="0" sldId="290"/>
            <ac:spMk id="2" creationId="{00000000-0000-0000-0000-000000000000}"/>
          </ac:spMkLst>
        </pc:spChg>
        <pc:spChg chg="mod">
          <ac:chgData name="Divya Krishna" userId="16edee36a59a2528" providerId="LiveId" clId="{B5989E08-141C-47BB-A78C-1E87D47522AA}" dt="2024-01-14T09:50:11.682" v="457"/>
          <ac:spMkLst>
            <pc:docMk/>
            <pc:sldMk cId="0" sldId="290"/>
            <ac:spMk id="3" creationId="{00000000-0000-0000-0000-000000000000}"/>
          </ac:spMkLst>
        </pc:spChg>
        <pc:spChg chg="mod">
          <ac:chgData name="Divya Krishna" userId="16edee36a59a2528" providerId="LiveId" clId="{B5989E08-141C-47BB-A78C-1E87D47522AA}" dt="2024-01-14T09:50:11.682" v="457"/>
          <ac:spMkLst>
            <pc:docMk/>
            <pc:sldMk cId="0" sldId="290"/>
            <ac:spMk id="4" creationId="{091C15D6-D5F9-8396-79C6-4A6D2F70273F}"/>
          </ac:spMkLst>
        </pc:spChg>
        <pc:spChg chg="add mod">
          <ac:chgData name="Divya Krishna" userId="16edee36a59a2528" providerId="LiveId" clId="{B5989E08-141C-47BB-A78C-1E87D47522AA}" dt="2024-01-14T09:49:23.455" v="441"/>
          <ac:spMkLst>
            <pc:docMk/>
            <pc:sldMk cId="0" sldId="290"/>
            <ac:spMk id="5" creationId="{779AF084-D020-3A4B-92C5-D3C99DB9B45A}"/>
          </ac:spMkLst>
        </pc:spChg>
        <pc:picChg chg="mod">
          <ac:chgData name="Divya Krishna" userId="16edee36a59a2528" providerId="LiveId" clId="{B5989E08-141C-47BB-A78C-1E87D47522AA}" dt="2024-01-14T09:49:23.455" v="441"/>
          <ac:picMkLst>
            <pc:docMk/>
            <pc:sldMk cId="0" sldId="290"/>
            <ac:picMk id="43010" creationId="{00000000-0000-0000-0000-000000000000}"/>
          </ac:picMkLst>
        </pc:picChg>
      </pc:sldChg>
      <pc:sldChg chg="modSp mod">
        <pc:chgData name="Divya Krishna" userId="16edee36a59a2528" providerId="LiveId" clId="{B5989E08-141C-47BB-A78C-1E87D47522AA}" dt="2024-01-14T09:50:11.682" v="457"/>
        <pc:sldMkLst>
          <pc:docMk/>
          <pc:sldMk cId="0" sldId="291"/>
        </pc:sldMkLst>
        <pc:spChg chg="mod">
          <ac:chgData name="Divya Krishna" userId="16edee36a59a2528" providerId="LiveId" clId="{B5989E08-141C-47BB-A78C-1E87D47522AA}" dt="2024-01-14T09:50:11.682" v="457"/>
          <ac:spMkLst>
            <pc:docMk/>
            <pc:sldMk cId="0" sldId="291"/>
            <ac:spMk id="2" creationId="{292F5FFC-3D12-3FDA-0AD7-A8CC0B1A6D05}"/>
          </ac:spMkLst>
        </pc:spChg>
        <pc:spChg chg="mod">
          <ac:chgData name="Divya Krishna" userId="16edee36a59a2528" providerId="LiveId" clId="{B5989E08-141C-47BB-A78C-1E87D47522AA}" dt="2024-01-14T09:50:11.682" v="457"/>
          <ac:spMkLst>
            <pc:docMk/>
            <pc:sldMk cId="0" sldId="291"/>
            <ac:spMk id="4" creationId="{7809CB01-251F-9524-303A-E709FB14753F}"/>
          </ac:spMkLst>
        </pc:spChg>
        <pc:spChg chg="mod">
          <ac:chgData name="Divya Krishna" userId="16edee36a59a2528" providerId="LiveId" clId="{B5989E08-141C-47BB-A78C-1E87D47522AA}" dt="2024-01-14T09:50:11.682" v="457"/>
          <ac:spMkLst>
            <pc:docMk/>
            <pc:sldMk cId="0" sldId="291"/>
            <ac:spMk id="7" creationId="{00000000-0000-0000-0000-000000000000}"/>
          </ac:spMkLst>
        </pc:spChg>
        <pc:spChg chg="mod">
          <ac:chgData name="Divya Krishna" userId="16edee36a59a2528" providerId="LiveId" clId="{B5989E08-141C-47BB-A78C-1E87D47522AA}" dt="2024-01-14T09:50:11.682" v="457"/>
          <ac:spMkLst>
            <pc:docMk/>
            <pc:sldMk cId="0" sldId="291"/>
            <ac:spMk id="9" creationId="{00000000-0000-0000-0000-000000000000}"/>
          </ac:spMkLst>
        </pc:spChg>
      </pc:sldChg>
      <pc:sldChg chg="modSp mod">
        <pc:chgData name="Divya Krishna" userId="16edee36a59a2528" providerId="LiveId" clId="{B5989E08-141C-47BB-A78C-1E87D47522AA}" dt="2024-01-14T09:55:19.475" v="465" actId="207"/>
        <pc:sldMkLst>
          <pc:docMk/>
          <pc:sldMk cId="0" sldId="292"/>
        </pc:sldMkLst>
        <pc:spChg chg="mod">
          <ac:chgData name="Divya Krishna" userId="16edee36a59a2528" providerId="LiveId" clId="{B5989E08-141C-47BB-A78C-1E87D47522AA}" dt="2024-01-14T09:55:19.475" v="465" actId="207"/>
          <ac:spMkLst>
            <pc:docMk/>
            <pc:sldMk cId="0" sldId="292"/>
            <ac:spMk id="2" creationId="{00000000-0000-0000-0000-000000000000}"/>
          </ac:spMkLst>
        </pc:spChg>
        <pc:spChg chg="mod">
          <ac:chgData name="Divya Krishna" userId="16edee36a59a2528" providerId="LiveId" clId="{B5989E08-141C-47BB-A78C-1E87D47522AA}" dt="2024-01-14T09:50:11.682" v="457"/>
          <ac:spMkLst>
            <pc:docMk/>
            <pc:sldMk cId="0" sldId="292"/>
            <ac:spMk id="3" creationId="{00000000-0000-0000-0000-000000000000}"/>
          </ac:spMkLst>
        </pc:spChg>
        <pc:spChg chg="mod">
          <ac:chgData name="Divya Krishna" userId="16edee36a59a2528" providerId="LiveId" clId="{B5989E08-141C-47BB-A78C-1E87D47522AA}" dt="2024-01-14T09:49:23.455" v="441"/>
          <ac:spMkLst>
            <pc:docMk/>
            <pc:sldMk cId="0" sldId="292"/>
            <ac:spMk id="4" creationId="{00000000-0000-0000-0000-000000000000}"/>
          </ac:spMkLst>
        </pc:spChg>
        <pc:spChg chg="mod">
          <ac:chgData name="Divya Krishna" userId="16edee36a59a2528" providerId="LiveId" clId="{B5989E08-141C-47BB-A78C-1E87D47522AA}" dt="2024-01-14T09:50:11.682" v="457"/>
          <ac:spMkLst>
            <pc:docMk/>
            <pc:sldMk cId="0" sldId="292"/>
            <ac:spMk id="5" creationId="{0C380DD1-0E3A-B6B9-0B78-5EE6882465DE}"/>
          </ac:spMkLst>
        </pc:spChg>
      </pc:sldChg>
      <pc:sldChg chg="modSp mod">
        <pc:chgData name="Divya Krishna" userId="16edee36a59a2528" providerId="LiveId" clId="{B5989E08-141C-47BB-A78C-1E87D47522AA}" dt="2024-01-14T09:56:35.334" v="468" actId="207"/>
        <pc:sldMkLst>
          <pc:docMk/>
          <pc:sldMk cId="2213590335" sldId="295"/>
        </pc:sldMkLst>
        <pc:spChg chg="mod">
          <ac:chgData name="Divya Krishna" userId="16edee36a59a2528" providerId="LiveId" clId="{B5989E08-141C-47BB-A78C-1E87D47522AA}" dt="2024-01-14T09:50:11.682" v="457"/>
          <ac:spMkLst>
            <pc:docMk/>
            <pc:sldMk cId="2213590335" sldId="295"/>
            <ac:spMk id="3" creationId="{FA00FDB3-C333-AEA9-DC2F-622B2B531CF7}"/>
          </ac:spMkLst>
        </pc:spChg>
        <pc:spChg chg="mod">
          <ac:chgData name="Divya Krishna" userId="16edee36a59a2528" providerId="LiveId" clId="{B5989E08-141C-47BB-A78C-1E87D47522AA}" dt="2024-01-14T09:56:35.334" v="468" actId="207"/>
          <ac:spMkLst>
            <pc:docMk/>
            <pc:sldMk cId="2213590335" sldId="295"/>
            <ac:spMk id="8" creationId="{94F5419E-05AF-B34F-97CE-FF62FC162F12}"/>
          </ac:spMkLst>
        </pc:spChg>
        <pc:spChg chg="mod">
          <ac:chgData name="Divya Krishna" userId="16edee36a59a2528" providerId="LiveId" clId="{B5989E08-141C-47BB-A78C-1E87D47522AA}" dt="2024-01-14T09:50:11.682" v="457"/>
          <ac:spMkLst>
            <pc:docMk/>
            <pc:sldMk cId="2213590335" sldId="295"/>
            <ac:spMk id="9" creationId="{5345A2FE-633F-1926-467F-1EA879547105}"/>
          </ac:spMkLst>
        </pc:spChg>
        <pc:picChg chg="mod">
          <ac:chgData name="Divya Krishna" userId="16edee36a59a2528" providerId="LiveId" clId="{B5989E08-141C-47BB-A78C-1E87D47522AA}" dt="2024-01-14T09:49:23.455" v="441"/>
          <ac:picMkLst>
            <pc:docMk/>
            <pc:sldMk cId="2213590335" sldId="295"/>
            <ac:picMk id="4" creationId="{D71DBAF8-ECD6-8F8D-D0FC-29E168322A8E}"/>
          </ac:picMkLst>
        </pc:picChg>
      </pc:sldChg>
      <pc:sldChg chg="modSp mod">
        <pc:chgData name="Divya Krishna" userId="16edee36a59a2528" providerId="LiveId" clId="{B5989E08-141C-47BB-A78C-1E87D47522AA}" dt="2024-01-14T09:55:26.562" v="466" actId="113"/>
        <pc:sldMkLst>
          <pc:docMk/>
          <pc:sldMk cId="816752235" sldId="296"/>
        </pc:sldMkLst>
        <pc:spChg chg="mod">
          <ac:chgData name="Divya Krishna" userId="16edee36a59a2528" providerId="LiveId" clId="{B5989E08-141C-47BB-A78C-1E87D47522AA}" dt="2024-01-14T09:50:11.682" v="457"/>
          <ac:spMkLst>
            <pc:docMk/>
            <pc:sldMk cId="816752235" sldId="296"/>
            <ac:spMk id="3" creationId="{E8810C8E-D9A8-9ABB-9708-4790298F9E93}"/>
          </ac:spMkLst>
        </pc:spChg>
        <pc:spChg chg="mod">
          <ac:chgData name="Divya Krishna" userId="16edee36a59a2528" providerId="LiveId" clId="{B5989E08-141C-47BB-A78C-1E87D47522AA}" dt="2024-01-14T09:50:11.682" v="457"/>
          <ac:spMkLst>
            <pc:docMk/>
            <pc:sldMk cId="816752235" sldId="296"/>
            <ac:spMk id="4" creationId="{6A7CF968-A699-8F52-AFAB-1C8B4DEEE6F9}"/>
          </ac:spMkLst>
        </pc:spChg>
        <pc:spChg chg="mod">
          <ac:chgData name="Divya Krishna" userId="16edee36a59a2528" providerId="LiveId" clId="{B5989E08-141C-47BB-A78C-1E87D47522AA}" dt="2024-01-14T09:55:26.562" v="466" actId="113"/>
          <ac:spMkLst>
            <pc:docMk/>
            <pc:sldMk cId="816752235" sldId="296"/>
            <ac:spMk id="5" creationId="{F16755A0-4670-3E59-EFDC-1DC9F290062E}"/>
          </ac:spMkLst>
        </pc:spChg>
      </pc:sldChg>
      <pc:sldChg chg="modSp mod">
        <pc:chgData name="Divya Krishna" userId="16edee36a59a2528" providerId="LiveId" clId="{B5989E08-141C-47BB-A78C-1E87D47522AA}" dt="2024-01-14T12:13:59.234" v="503" actId="114"/>
        <pc:sldMkLst>
          <pc:docMk/>
          <pc:sldMk cId="3087019857" sldId="298"/>
        </pc:sldMkLst>
        <pc:spChg chg="mod">
          <ac:chgData name="Divya Krishna" userId="16edee36a59a2528" providerId="LiveId" clId="{B5989E08-141C-47BB-A78C-1E87D47522AA}" dt="2024-01-14T09:50:11.682" v="457"/>
          <ac:spMkLst>
            <pc:docMk/>
            <pc:sldMk cId="3087019857" sldId="298"/>
            <ac:spMk id="3" creationId="{8BF19C9C-4198-F79A-D1EA-A9E9B6001252}"/>
          </ac:spMkLst>
        </pc:spChg>
        <pc:spChg chg="mod">
          <ac:chgData name="Divya Krishna" userId="16edee36a59a2528" providerId="LiveId" clId="{B5989E08-141C-47BB-A78C-1E87D47522AA}" dt="2024-01-14T09:50:11.682" v="457"/>
          <ac:spMkLst>
            <pc:docMk/>
            <pc:sldMk cId="3087019857" sldId="298"/>
            <ac:spMk id="4" creationId="{51E43D0D-0B08-3710-77CF-2ADA20A11794}"/>
          </ac:spMkLst>
        </pc:spChg>
        <pc:spChg chg="mod">
          <ac:chgData name="Divya Krishna" userId="16edee36a59a2528" providerId="LiveId" clId="{B5989E08-141C-47BB-A78C-1E87D47522AA}" dt="2024-01-14T12:13:59.234" v="503" actId="114"/>
          <ac:spMkLst>
            <pc:docMk/>
            <pc:sldMk cId="3087019857" sldId="298"/>
            <ac:spMk id="6" creationId="{85B4B63F-6012-1257-70E5-0A2DDF11B098}"/>
          </ac:spMkLst>
        </pc:spChg>
        <pc:spChg chg="mod">
          <ac:chgData name="Divya Krishna" userId="16edee36a59a2528" providerId="LiveId" clId="{B5989E08-141C-47BB-A78C-1E87D47522AA}" dt="2024-01-14T09:55:12.146" v="464" actId="207"/>
          <ac:spMkLst>
            <pc:docMk/>
            <pc:sldMk cId="3087019857" sldId="298"/>
            <ac:spMk id="7" creationId="{3C9C8D27-544F-517C-755B-71D20FFC5B51}"/>
          </ac:spMkLst>
        </pc:spChg>
      </pc:sldChg>
      <pc:sldMasterChg chg="modSp modSldLayout">
        <pc:chgData name="Divya Krishna" userId="16edee36a59a2528" providerId="LiveId" clId="{B5989E08-141C-47BB-A78C-1E87D47522AA}" dt="2024-01-14T09:49:23.455" v="441"/>
        <pc:sldMasterMkLst>
          <pc:docMk/>
          <pc:sldMasterMk cId="0" sldId="2147483660"/>
        </pc:sldMasterMkLst>
        <pc:spChg chg="mod">
          <ac:chgData name="Divya Krishna" userId="16edee36a59a2528" providerId="LiveId" clId="{B5989E08-141C-47BB-A78C-1E87D47522AA}" dt="2024-01-14T09:49:23.455" v="441"/>
          <ac:spMkLst>
            <pc:docMk/>
            <pc:sldMasterMk cId="0" sldId="2147483660"/>
            <ac:spMk id="3" creationId="{00000000-0000-0000-0000-000000000000}"/>
          </ac:spMkLst>
        </pc:spChg>
        <pc:spChg chg="mod">
          <ac:chgData name="Divya Krishna" userId="16edee36a59a2528" providerId="LiveId" clId="{B5989E08-141C-47BB-A78C-1E87D47522AA}" dt="2024-01-14T09:49:23.455" v="441"/>
          <ac:spMkLst>
            <pc:docMk/>
            <pc:sldMasterMk cId="0" sldId="2147483660"/>
            <ac:spMk id="10" creationId="{00000000-0000-0000-0000-000000000000}"/>
          </ac:spMkLst>
        </pc:spChg>
        <pc:spChg chg="mod">
          <ac:chgData name="Divya Krishna" userId="16edee36a59a2528" providerId="LiveId" clId="{B5989E08-141C-47BB-A78C-1E87D47522AA}" dt="2024-01-14T09:49:23.455" v="441"/>
          <ac:spMkLst>
            <pc:docMk/>
            <pc:sldMasterMk cId="0" sldId="2147483660"/>
            <ac:spMk id="13" creationId="{00000000-0000-0000-0000-000000000000}"/>
          </ac:spMkLst>
        </pc:spChg>
        <pc:spChg chg="mod">
          <ac:chgData name="Divya Krishna" userId="16edee36a59a2528" providerId="LiveId" clId="{B5989E08-141C-47BB-A78C-1E87D47522AA}" dt="2024-01-14T09:49:23.455" v="441"/>
          <ac:spMkLst>
            <pc:docMk/>
            <pc:sldMasterMk cId="0" sldId="2147483660"/>
            <ac:spMk id="14" creationId="{00000000-0000-0000-0000-000000000000}"/>
          </ac:spMkLst>
        </pc:spChg>
        <pc:spChg chg="mod">
          <ac:chgData name="Divya Krishna" userId="16edee36a59a2528" providerId="LiveId" clId="{B5989E08-141C-47BB-A78C-1E87D47522AA}" dt="2024-01-14T09:49:23.455" v="441"/>
          <ac:spMkLst>
            <pc:docMk/>
            <pc:sldMasterMk cId="0" sldId="2147483660"/>
            <ac:spMk id="22" creationId="{00000000-0000-0000-0000-000000000000}"/>
          </ac:spMkLst>
        </pc:spChg>
        <pc:spChg chg="mod">
          <ac:chgData name="Divya Krishna" userId="16edee36a59a2528" providerId="LiveId" clId="{B5989E08-141C-47BB-A78C-1E87D47522AA}" dt="2024-01-14T09:49:23.455" v="441"/>
          <ac:spMkLst>
            <pc:docMk/>
            <pc:sldMasterMk cId="0" sldId="2147483660"/>
            <ac:spMk id="23" creationId="{00000000-0000-0000-0000-000000000000}"/>
          </ac:spMkLst>
        </pc:spChg>
        <pc:spChg chg="mod">
          <ac:chgData name="Divya Krishna" userId="16edee36a59a2528" providerId="LiveId" clId="{B5989E08-141C-47BB-A78C-1E87D47522AA}" dt="2024-01-14T09:49:23.455" v="441"/>
          <ac:spMkLst>
            <pc:docMk/>
            <pc:sldMasterMk cId="0" sldId="2147483660"/>
            <ac:spMk id="28" creationId="{00000000-0000-0000-0000-000000000000}"/>
          </ac:spMkLst>
        </pc:spChg>
        <pc:spChg chg="mod">
          <ac:chgData name="Divya Krishna" userId="16edee36a59a2528" providerId="LiveId" clId="{B5989E08-141C-47BB-A78C-1E87D47522AA}" dt="2024-01-14T09:49:23.455" v="441"/>
          <ac:spMkLst>
            <pc:docMk/>
            <pc:sldMasterMk cId="0" sldId="2147483660"/>
            <ac:spMk id="29" creationId="{00000000-0000-0000-0000-000000000000}"/>
          </ac:spMkLst>
        </pc:spChg>
        <pc:sldLayoutChg chg="modSp">
          <pc:chgData name="Divya Krishna" userId="16edee36a59a2528" providerId="LiveId" clId="{B5989E08-141C-47BB-A78C-1E87D47522AA}" dt="2024-01-14T09:49:23.455" v="441"/>
          <pc:sldLayoutMkLst>
            <pc:docMk/>
            <pc:sldMasterMk cId="0" sldId="2147483660"/>
            <pc:sldLayoutMk cId="0" sldId="2147483661"/>
          </pc:sldLayoutMkLst>
          <pc:spChg chg="mod">
            <ac:chgData name="Divya Krishna" userId="16edee36a59a2528" providerId="LiveId" clId="{B5989E08-141C-47BB-A78C-1E87D47522AA}" dt="2024-01-14T09:49:23.455" v="441"/>
            <ac:spMkLst>
              <pc:docMk/>
              <pc:sldMasterMk cId="0" sldId="2147483660"/>
              <pc:sldLayoutMk cId="0" sldId="2147483661"/>
              <ac:spMk id="8"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9"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17"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21"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2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28"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29"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3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1"/>
              <ac:spMk id="33"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2"/>
          </pc:sldLayoutMkLst>
          <pc:spChg chg="mod">
            <ac:chgData name="Divya Krishna" userId="16edee36a59a2528" providerId="LiveId" clId="{B5989E08-141C-47BB-A78C-1E87D47522AA}" dt="2024-01-14T09:49:23.455" v="441"/>
            <ac:spMkLst>
              <pc:docMk/>
              <pc:sldMasterMk cId="0" sldId="2147483660"/>
              <pc:sldLayoutMk cId="0" sldId="2147483662"/>
              <ac:spMk id="8"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3"/>
          </pc:sldLayoutMkLst>
          <pc:spChg chg="mod">
            <ac:chgData name="Divya Krishna" userId="16edee36a59a2528" providerId="LiveId" clId="{B5989E08-141C-47BB-A78C-1E87D47522AA}" dt="2024-01-14T09:49:23.455" v="441"/>
            <ac:spMkLst>
              <pc:docMk/>
              <pc:sldMasterMk cId="0" sldId="2147483660"/>
              <pc:sldLayoutMk cId="0" sldId="2147483663"/>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3"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4"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5"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6"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7"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3"/>
              <ac:spMk id="8"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4"/>
          </pc:sldLayoutMkLst>
          <pc:spChg chg="mod">
            <ac:chgData name="Divya Krishna" userId="16edee36a59a2528" providerId="LiveId" clId="{B5989E08-141C-47BB-A78C-1E87D47522AA}" dt="2024-01-14T09:49:23.455" v="441"/>
            <ac:spMkLst>
              <pc:docMk/>
              <pc:sldMasterMk cId="0" sldId="2147483660"/>
              <pc:sldLayoutMk cId="0" sldId="2147483664"/>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4"/>
              <ac:spMk id="9"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4"/>
              <ac:spMk id="11"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5"/>
          </pc:sldLayoutMkLst>
          <pc:spChg chg="mod">
            <ac:chgData name="Divya Krishna" userId="16edee36a59a2528" providerId="LiveId" clId="{B5989E08-141C-47BB-A78C-1E87D47522AA}" dt="2024-01-14T09:49:23.455" v="441"/>
            <ac:spMkLst>
              <pc:docMk/>
              <pc:sldMasterMk cId="0" sldId="2147483660"/>
              <pc:sldLayoutMk cId="0" sldId="2147483665"/>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5"/>
              <ac:spMk id="3"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5"/>
              <ac:spMk id="4"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5"/>
              <ac:spMk id="11"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5"/>
              <ac:spMk id="13"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6"/>
          </pc:sldLayoutMkLst>
          <pc:spChg chg="mod">
            <ac:chgData name="Divya Krishna" userId="16edee36a59a2528" providerId="LiveId" clId="{B5989E08-141C-47BB-A78C-1E87D47522AA}" dt="2024-01-14T09:49:23.455" v="441"/>
            <ac:spMkLst>
              <pc:docMk/>
              <pc:sldMasterMk cId="0" sldId="2147483660"/>
              <pc:sldLayoutMk cId="0" sldId="2147483666"/>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6"/>
              <ac:spMk id="6"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7"/>
          </pc:sldLayoutMkLst>
          <pc:spChg chg="mod">
            <ac:chgData name="Divya Krishna" userId="16edee36a59a2528" providerId="LiveId" clId="{B5989E08-141C-47BB-A78C-1E87D47522AA}" dt="2024-01-14T09:49:23.455" v="441"/>
            <ac:spMkLst>
              <pc:docMk/>
              <pc:sldMasterMk cId="0" sldId="2147483660"/>
              <pc:sldLayoutMk cId="0" sldId="2147483667"/>
              <ac:spMk id="5"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7"/>
              <ac:spMk id="6"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8"/>
          </pc:sldLayoutMkLst>
          <pc:spChg chg="mod">
            <ac:chgData name="Divya Krishna" userId="16edee36a59a2528" providerId="LiveId" clId="{B5989E08-141C-47BB-A78C-1E87D47522AA}" dt="2024-01-14T09:49:23.455" v="441"/>
            <ac:spMkLst>
              <pc:docMk/>
              <pc:sldMasterMk cId="0" sldId="2147483660"/>
              <pc:sldLayoutMk cId="0" sldId="2147483668"/>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8"/>
              <ac:spMk id="3"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8"/>
              <ac:spMk id="8"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8"/>
              <ac:spMk id="9"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8"/>
              <ac:spMk id="10"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8"/>
              <ac:spMk id="12"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69"/>
          </pc:sldLayoutMkLst>
          <pc:spChg chg="mod">
            <ac:chgData name="Divya Krishna" userId="16edee36a59a2528" providerId="LiveId" clId="{B5989E08-141C-47BB-A78C-1E87D47522AA}" dt="2024-01-14T09:49:23.455" v="441"/>
            <ac:spMkLst>
              <pc:docMk/>
              <pc:sldMasterMk cId="0" sldId="2147483660"/>
              <pc:sldLayoutMk cId="0" sldId="2147483669"/>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9"/>
              <ac:spMk id="3"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9"/>
              <ac:spMk id="4"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9"/>
              <ac:spMk id="8"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9"/>
              <ac:spMk id="9"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69"/>
              <ac:spMk id="10" creationId="{00000000-0000-0000-0000-000000000000}"/>
            </ac:spMkLst>
          </pc:spChg>
        </pc:sldLayoutChg>
        <pc:sldLayoutChg chg="modSp">
          <pc:chgData name="Divya Krishna" userId="16edee36a59a2528" providerId="LiveId" clId="{B5989E08-141C-47BB-A78C-1E87D47522AA}" dt="2024-01-14T09:49:23.455" v="441"/>
          <pc:sldLayoutMkLst>
            <pc:docMk/>
            <pc:sldMasterMk cId="0" sldId="2147483660"/>
            <pc:sldLayoutMk cId="0" sldId="2147483671"/>
          </pc:sldLayoutMkLst>
          <pc:spChg chg="mod">
            <ac:chgData name="Divya Krishna" userId="16edee36a59a2528" providerId="LiveId" clId="{B5989E08-141C-47BB-A78C-1E87D47522AA}" dt="2024-01-14T09:49:23.455" v="441"/>
            <ac:spMkLst>
              <pc:docMk/>
              <pc:sldMasterMk cId="0" sldId="2147483660"/>
              <pc:sldLayoutMk cId="0" sldId="2147483671"/>
              <ac:spMk id="2"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71"/>
              <ac:spMk id="3"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71"/>
              <ac:spMk id="7"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71"/>
              <ac:spMk id="8" creationId="{00000000-0000-0000-0000-000000000000}"/>
            </ac:spMkLst>
          </pc:spChg>
          <pc:spChg chg="mod">
            <ac:chgData name="Divya Krishna" userId="16edee36a59a2528" providerId="LiveId" clId="{B5989E08-141C-47BB-A78C-1E87D47522AA}" dt="2024-01-14T09:49:23.455" v="441"/>
            <ac:spMkLst>
              <pc:docMk/>
              <pc:sldMasterMk cId="0" sldId="2147483660"/>
              <pc:sldLayoutMk cId="0" sldId="2147483671"/>
              <ac:spMk id="9" creationId="{00000000-0000-0000-0000-000000000000}"/>
            </ac:spMkLst>
          </pc:spChg>
        </pc:sldLayoutChg>
      </pc:sldMasterChg>
    </pc:docChg>
  </pc:docChgLst>
  <pc:docChgLst>
    <pc:chgData name="Divya Krishna" userId="16edee36a59a2528" providerId="LiveId" clId="{4CE41E7D-A8C7-4D14-BF79-7B4DFDBB6C6E}"/>
    <pc:docChg chg="undo redo custSel addSld delSld modSld sldOrd">
      <pc:chgData name="Divya Krishna" userId="16edee36a59a2528" providerId="LiveId" clId="{4CE41E7D-A8C7-4D14-BF79-7B4DFDBB6C6E}" dt="2024-01-14T08:44:58.428" v="444"/>
      <pc:docMkLst>
        <pc:docMk/>
      </pc:docMkLst>
      <pc:sldChg chg="modSp mod setBg">
        <pc:chgData name="Divya Krishna" userId="16edee36a59a2528" providerId="LiveId" clId="{4CE41E7D-A8C7-4D14-BF79-7B4DFDBB6C6E}" dt="2024-01-14T08:44:58.428" v="444"/>
        <pc:sldMkLst>
          <pc:docMk/>
          <pc:sldMk cId="0" sldId="258"/>
        </pc:sldMkLst>
        <pc:spChg chg="mod">
          <ac:chgData name="Divya Krishna" userId="16edee36a59a2528" providerId="LiveId" clId="{4CE41E7D-A8C7-4D14-BF79-7B4DFDBB6C6E}" dt="2024-01-14T08:39:44.507" v="402" actId="207"/>
          <ac:spMkLst>
            <pc:docMk/>
            <pc:sldMk cId="0" sldId="258"/>
            <ac:spMk id="2" creationId="{00000000-0000-0000-0000-000000000000}"/>
          </ac:spMkLst>
        </pc:spChg>
        <pc:spChg chg="mod">
          <ac:chgData name="Divya Krishna" userId="16edee36a59a2528" providerId="LiveId" clId="{4CE41E7D-A8C7-4D14-BF79-7B4DFDBB6C6E}" dt="2024-01-14T08:44:58.428" v="444"/>
          <ac:spMkLst>
            <pc:docMk/>
            <pc:sldMk cId="0" sldId="258"/>
            <ac:spMk id="3" creationId="{00000000-0000-0000-0000-000000000000}"/>
          </ac:spMkLst>
        </pc:spChg>
        <pc:spChg chg="mod">
          <ac:chgData name="Divya Krishna" userId="16edee36a59a2528" providerId="LiveId" clId="{4CE41E7D-A8C7-4D14-BF79-7B4DFDBB6C6E}" dt="2024-01-14T08:44:24.779" v="434" actId="113"/>
          <ac:spMkLst>
            <pc:docMk/>
            <pc:sldMk cId="0" sldId="258"/>
            <ac:spMk id="4" creationId="{9AFBBD30-5F13-D595-1383-86D6AD3984A5}"/>
          </ac:spMkLst>
        </pc:spChg>
        <pc:spChg chg="mod">
          <ac:chgData name="Divya Krishna" userId="16edee36a59a2528" providerId="LiveId" clId="{4CE41E7D-A8C7-4D14-BF79-7B4DFDBB6C6E}" dt="2024-01-14T08:44:58.428" v="444"/>
          <ac:spMkLst>
            <pc:docMk/>
            <pc:sldMk cId="0" sldId="258"/>
            <ac:spMk id="5" creationId="{00000000-0000-0000-0000-000000000000}"/>
          </ac:spMkLst>
        </pc:spChg>
        <pc:spChg chg="mod">
          <ac:chgData name="Divya Krishna" userId="16edee36a59a2528" providerId="LiveId" clId="{4CE41E7D-A8C7-4D14-BF79-7B4DFDBB6C6E}" dt="2024-01-14T08:44:58.428" v="444"/>
          <ac:spMkLst>
            <pc:docMk/>
            <pc:sldMk cId="0" sldId="258"/>
            <ac:spMk id="6" creationId="{71244DD1-C774-B968-9484-6E4224454722}"/>
          </ac:spMkLst>
        </pc:spChg>
      </pc:sldChg>
      <pc:sldChg chg="modSp mod">
        <pc:chgData name="Divya Krishna" userId="16edee36a59a2528" providerId="LiveId" clId="{4CE41E7D-A8C7-4D14-BF79-7B4DFDBB6C6E}" dt="2024-01-14T08:44:58.428" v="444"/>
        <pc:sldMkLst>
          <pc:docMk/>
          <pc:sldMk cId="0" sldId="259"/>
        </pc:sldMkLst>
        <pc:spChg chg="mod">
          <ac:chgData name="Divya Krishna" userId="16edee36a59a2528" providerId="LiveId" clId="{4CE41E7D-A8C7-4D14-BF79-7B4DFDBB6C6E}" dt="2024-01-14T08:44:58.428" v="444"/>
          <ac:spMkLst>
            <pc:docMk/>
            <pc:sldMk cId="0" sldId="259"/>
            <ac:spMk id="2" creationId="{00000000-0000-0000-0000-000000000000}"/>
          </ac:spMkLst>
        </pc:spChg>
        <pc:spChg chg="mod">
          <ac:chgData name="Divya Krishna" userId="16edee36a59a2528" providerId="LiveId" clId="{4CE41E7D-A8C7-4D14-BF79-7B4DFDBB6C6E}" dt="2024-01-14T08:44:58.428" v="444"/>
          <ac:spMkLst>
            <pc:docMk/>
            <pc:sldMk cId="0" sldId="259"/>
            <ac:spMk id="3" creationId="{00000000-0000-0000-0000-000000000000}"/>
          </ac:spMkLst>
        </pc:spChg>
        <pc:spChg chg="mod">
          <ac:chgData name="Divya Krishna" userId="16edee36a59a2528" providerId="LiveId" clId="{4CE41E7D-A8C7-4D14-BF79-7B4DFDBB6C6E}" dt="2024-01-14T08:44:58.428" v="444"/>
          <ac:spMkLst>
            <pc:docMk/>
            <pc:sldMk cId="0" sldId="259"/>
            <ac:spMk id="4" creationId="{00000000-0000-0000-0000-000000000000}"/>
          </ac:spMkLst>
        </pc:spChg>
        <pc:spChg chg="mod">
          <ac:chgData name="Divya Krishna" userId="16edee36a59a2528" providerId="LiveId" clId="{4CE41E7D-A8C7-4D14-BF79-7B4DFDBB6C6E}" dt="2024-01-14T08:44:58.428" v="444"/>
          <ac:spMkLst>
            <pc:docMk/>
            <pc:sldMk cId="0" sldId="259"/>
            <ac:spMk id="5" creationId="{8EF88E36-E754-37DA-0DF5-E68F9E27195E}"/>
          </ac:spMkLst>
        </pc:spChg>
      </pc:sldChg>
      <pc:sldChg chg="modSp mod">
        <pc:chgData name="Divya Krishna" userId="16edee36a59a2528" providerId="LiveId" clId="{4CE41E7D-A8C7-4D14-BF79-7B4DFDBB6C6E}" dt="2024-01-14T08:44:58.428" v="444"/>
        <pc:sldMkLst>
          <pc:docMk/>
          <pc:sldMk cId="0" sldId="260"/>
        </pc:sldMkLst>
        <pc:spChg chg="mod">
          <ac:chgData name="Divya Krishna" userId="16edee36a59a2528" providerId="LiveId" clId="{4CE41E7D-A8C7-4D14-BF79-7B4DFDBB6C6E}" dt="2024-01-14T08:44:58.428" v="444"/>
          <ac:spMkLst>
            <pc:docMk/>
            <pc:sldMk cId="0" sldId="260"/>
            <ac:spMk id="2" creationId="{00000000-0000-0000-0000-000000000000}"/>
          </ac:spMkLst>
        </pc:spChg>
        <pc:spChg chg="mod">
          <ac:chgData name="Divya Krishna" userId="16edee36a59a2528" providerId="LiveId" clId="{4CE41E7D-A8C7-4D14-BF79-7B4DFDBB6C6E}" dt="2024-01-14T08:40:19.319" v="404" actId="2711"/>
          <ac:spMkLst>
            <pc:docMk/>
            <pc:sldMk cId="0" sldId="260"/>
            <ac:spMk id="3" creationId="{00000000-0000-0000-0000-000000000000}"/>
          </ac:spMkLst>
        </pc:spChg>
        <pc:spChg chg="mod">
          <ac:chgData name="Divya Krishna" userId="16edee36a59a2528" providerId="LiveId" clId="{4CE41E7D-A8C7-4D14-BF79-7B4DFDBB6C6E}" dt="2024-01-14T08:44:58.428" v="444"/>
          <ac:spMkLst>
            <pc:docMk/>
            <pc:sldMk cId="0" sldId="260"/>
            <ac:spMk id="4" creationId="{973F4933-4D0F-D864-489E-4E7FBA18552C}"/>
          </ac:spMkLst>
        </pc:spChg>
        <pc:spChg chg="mod">
          <ac:chgData name="Divya Krishna" userId="16edee36a59a2528" providerId="LiveId" clId="{4CE41E7D-A8C7-4D14-BF79-7B4DFDBB6C6E}" dt="2024-01-14T08:40:19.319" v="404" actId="2711"/>
          <ac:spMkLst>
            <pc:docMk/>
            <pc:sldMk cId="0" sldId="260"/>
            <ac:spMk id="6" creationId="{00000000-0000-0000-0000-000000000000}"/>
          </ac:spMkLst>
        </pc:spChg>
        <pc:spChg chg="mod">
          <ac:chgData name="Divya Krishna" userId="16edee36a59a2528" providerId="LiveId" clId="{4CE41E7D-A8C7-4D14-BF79-7B4DFDBB6C6E}" dt="2024-01-14T08:40:19.319" v="404" actId="2711"/>
          <ac:spMkLst>
            <pc:docMk/>
            <pc:sldMk cId="0" sldId="260"/>
            <ac:spMk id="9" creationId="{00000000-0000-0000-0000-000000000000}"/>
          </ac:spMkLst>
        </pc:spChg>
        <pc:spChg chg="mod">
          <ac:chgData name="Divya Krishna" userId="16edee36a59a2528" providerId="LiveId" clId="{4CE41E7D-A8C7-4D14-BF79-7B4DFDBB6C6E}" dt="2024-01-14T08:40:19.319" v="404" actId="2711"/>
          <ac:spMkLst>
            <pc:docMk/>
            <pc:sldMk cId="0" sldId="260"/>
            <ac:spMk id="10" creationId="{00000000-0000-0000-0000-000000000000}"/>
          </ac:spMkLst>
        </pc:spChg>
        <pc:spChg chg="mod">
          <ac:chgData name="Divya Krishna" userId="16edee36a59a2528" providerId="LiveId" clId="{4CE41E7D-A8C7-4D14-BF79-7B4DFDBB6C6E}" dt="2024-01-14T08:40:19.319" v="404" actId="2711"/>
          <ac:spMkLst>
            <pc:docMk/>
            <pc:sldMk cId="0" sldId="260"/>
            <ac:spMk id="11" creationId="{00000000-0000-0000-0000-000000000000}"/>
          </ac:spMkLst>
        </pc:spChg>
      </pc:sldChg>
      <pc:sldChg chg="addSp delSp modSp mod ord">
        <pc:chgData name="Divya Krishna" userId="16edee36a59a2528" providerId="LiveId" clId="{4CE41E7D-A8C7-4D14-BF79-7B4DFDBB6C6E}" dt="2024-01-14T08:44:58.428" v="444"/>
        <pc:sldMkLst>
          <pc:docMk/>
          <pc:sldMk cId="0" sldId="264"/>
        </pc:sldMkLst>
        <pc:spChg chg="mod">
          <ac:chgData name="Divya Krishna" userId="16edee36a59a2528" providerId="LiveId" clId="{4CE41E7D-A8C7-4D14-BF79-7B4DFDBB6C6E}" dt="2024-01-14T08:44:58.428" v="444"/>
          <ac:spMkLst>
            <pc:docMk/>
            <pc:sldMk cId="0" sldId="264"/>
            <ac:spMk id="2" creationId="{00000000-0000-0000-0000-000000000000}"/>
          </ac:spMkLst>
        </pc:spChg>
        <pc:spChg chg="mod">
          <ac:chgData name="Divya Krishna" userId="16edee36a59a2528" providerId="LiveId" clId="{4CE41E7D-A8C7-4D14-BF79-7B4DFDBB6C6E}" dt="2024-01-14T08:44:58.428" v="444"/>
          <ac:spMkLst>
            <pc:docMk/>
            <pc:sldMk cId="0" sldId="264"/>
            <ac:spMk id="3" creationId="{ACDE7479-4FE0-5383-3EBB-246771A4F5E7}"/>
          </ac:spMkLst>
        </pc:spChg>
        <pc:spChg chg="mod">
          <ac:chgData name="Divya Krishna" userId="16edee36a59a2528" providerId="LiveId" clId="{4CE41E7D-A8C7-4D14-BF79-7B4DFDBB6C6E}" dt="2024-01-14T08:44:58.428" v="444"/>
          <ac:spMkLst>
            <pc:docMk/>
            <pc:sldMk cId="0" sldId="264"/>
            <ac:spMk id="5" creationId="{00000000-0000-0000-0000-000000000000}"/>
          </ac:spMkLst>
        </pc:spChg>
        <pc:spChg chg="add del mod">
          <ac:chgData name="Divya Krishna" userId="16edee36a59a2528" providerId="LiveId" clId="{4CE41E7D-A8C7-4D14-BF79-7B4DFDBB6C6E}" dt="2024-01-14T07:52:44.785" v="256" actId="478"/>
          <ac:spMkLst>
            <pc:docMk/>
            <pc:sldMk cId="0" sldId="264"/>
            <ac:spMk id="6" creationId="{76061726-898C-5EEC-368D-EC71048CA609}"/>
          </ac:spMkLst>
        </pc:spChg>
        <pc:spChg chg="mod">
          <ac:chgData name="Divya Krishna" userId="16edee36a59a2528" providerId="LiveId" clId="{4CE41E7D-A8C7-4D14-BF79-7B4DFDBB6C6E}" dt="2024-01-14T07:52:06.040" v="251" actId="1076"/>
          <ac:spMkLst>
            <pc:docMk/>
            <pc:sldMk cId="0" sldId="264"/>
            <ac:spMk id="7" creationId="{00000000-0000-0000-0000-000000000000}"/>
          </ac:spMkLst>
        </pc:spChg>
        <pc:picChg chg="add mod">
          <ac:chgData name="Divya Krishna" userId="16edee36a59a2528" providerId="LiveId" clId="{4CE41E7D-A8C7-4D14-BF79-7B4DFDBB6C6E}" dt="2024-01-14T07:52:47.382" v="257" actId="1076"/>
          <ac:picMkLst>
            <pc:docMk/>
            <pc:sldMk cId="0" sldId="264"/>
            <ac:picMk id="9" creationId="{DB03FA91-5694-8C27-392D-58E7C76B1964}"/>
          </ac:picMkLst>
        </pc:picChg>
        <pc:picChg chg="del">
          <ac:chgData name="Divya Krishna" userId="16edee36a59a2528" providerId="LiveId" clId="{4CE41E7D-A8C7-4D14-BF79-7B4DFDBB6C6E}" dt="2024-01-14T07:52:10.343" v="252" actId="21"/>
          <ac:picMkLst>
            <pc:docMk/>
            <pc:sldMk cId="0" sldId="264"/>
            <ac:picMk id="20482" creationId="{00000000-0000-0000-0000-000000000000}"/>
          </ac:picMkLst>
        </pc:picChg>
      </pc:sldChg>
      <pc:sldChg chg="addSp delSp modSp mod">
        <pc:chgData name="Divya Krishna" userId="16edee36a59a2528" providerId="LiveId" clId="{4CE41E7D-A8C7-4D14-BF79-7B4DFDBB6C6E}" dt="2024-01-14T08:44:58.428" v="444"/>
        <pc:sldMkLst>
          <pc:docMk/>
          <pc:sldMk cId="0" sldId="265"/>
        </pc:sldMkLst>
        <pc:spChg chg="mod">
          <ac:chgData name="Divya Krishna" userId="16edee36a59a2528" providerId="LiveId" clId="{4CE41E7D-A8C7-4D14-BF79-7B4DFDBB6C6E}" dt="2024-01-14T07:46:07.206" v="230" actId="1076"/>
          <ac:spMkLst>
            <pc:docMk/>
            <pc:sldMk cId="0" sldId="265"/>
            <ac:spMk id="2" creationId="{00000000-0000-0000-0000-000000000000}"/>
          </ac:spMkLst>
        </pc:spChg>
        <pc:spChg chg="del mod">
          <ac:chgData name="Divya Krishna" userId="16edee36a59a2528" providerId="LiveId" clId="{4CE41E7D-A8C7-4D14-BF79-7B4DFDBB6C6E}" dt="2024-01-14T06:32:15.705" v="88" actId="478"/>
          <ac:spMkLst>
            <pc:docMk/>
            <pc:sldMk cId="0" sldId="265"/>
            <ac:spMk id="3" creationId="{00000000-0000-0000-0000-000000000000}"/>
          </ac:spMkLst>
        </pc:spChg>
        <pc:spChg chg="mod">
          <ac:chgData name="Divya Krishna" userId="16edee36a59a2528" providerId="LiveId" clId="{4CE41E7D-A8C7-4D14-BF79-7B4DFDBB6C6E}" dt="2024-01-14T08:44:58.428" v="444"/>
          <ac:spMkLst>
            <pc:docMk/>
            <pc:sldMk cId="0" sldId="265"/>
            <ac:spMk id="4" creationId="{4407369F-E9A4-89D0-900C-B4599739DC75}"/>
          </ac:spMkLst>
        </pc:spChg>
        <pc:spChg chg="mod">
          <ac:chgData name="Divya Krishna" userId="16edee36a59a2528" providerId="LiveId" clId="{4CE41E7D-A8C7-4D14-BF79-7B4DFDBB6C6E}" dt="2024-01-14T06:32:37.212" v="92" actId="1076"/>
          <ac:spMkLst>
            <pc:docMk/>
            <pc:sldMk cId="0" sldId="265"/>
            <ac:spMk id="5" creationId="{00000000-0000-0000-0000-000000000000}"/>
          </ac:spMkLst>
        </pc:spChg>
        <pc:spChg chg="mod">
          <ac:chgData name="Divya Krishna" userId="16edee36a59a2528" providerId="LiveId" clId="{4CE41E7D-A8C7-4D14-BF79-7B4DFDBB6C6E}" dt="2024-01-14T08:44:58.428" v="444"/>
          <ac:spMkLst>
            <pc:docMk/>
            <pc:sldMk cId="0" sldId="265"/>
            <ac:spMk id="6" creationId="{00000000-0000-0000-0000-000000000000}"/>
          </ac:spMkLst>
        </pc:spChg>
        <pc:spChg chg="add del mod">
          <ac:chgData name="Divya Krishna" userId="16edee36a59a2528" providerId="LiveId" clId="{4CE41E7D-A8C7-4D14-BF79-7B4DFDBB6C6E}" dt="2024-01-14T06:32:19.399" v="89" actId="478"/>
          <ac:spMkLst>
            <pc:docMk/>
            <pc:sldMk cId="0" sldId="265"/>
            <ac:spMk id="8" creationId="{2C038074-7FC1-46F3-F7F0-2FC5245E4712}"/>
          </ac:spMkLst>
        </pc:spChg>
        <pc:picChg chg="mod">
          <ac:chgData name="Divya Krishna" userId="16edee36a59a2528" providerId="LiveId" clId="{4CE41E7D-A8C7-4D14-BF79-7B4DFDBB6C6E}" dt="2024-01-14T07:46:10.404" v="231" actId="1076"/>
          <ac:picMkLst>
            <pc:docMk/>
            <pc:sldMk cId="0" sldId="265"/>
            <ac:picMk id="21506" creationId="{00000000-0000-0000-0000-000000000000}"/>
          </ac:picMkLst>
        </pc:picChg>
      </pc:sldChg>
      <pc:sldChg chg="addSp delSp modSp mod ord">
        <pc:chgData name="Divya Krishna" userId="16edee36a59a2528" providerId="LiveId" clId="{4CE41E7D-A8C7-4D14-BF79-7B4DFDBB6C6E}" dt="2024-01-14T08:44:58.428" v="444"/>
        <pc:sldMkLst>
          <pc:docMk/>
          <pc:sldMk cId="0" sldId="266"/>
        </pc:sldMkLst>
        <pc:spChg chg="del">
          <ac:chgData name="Divya Krishna" userId="16edee36a59a2528" providerId="LiveId" clId="{4CE41E7D-A8C7-4D14-BF79-7B4DFDBB6C6E}" dt="2024-01-14T06:17:10.812" v="57" actId="21"/>
          <ac:spMkLst>
            <pc:docMk/>
            <pc:sldMk cId="0" sldId="266"/>
            <ac:spMk id="2" creationId="{00000000-0000-0000-0000-000000000000}"/>
          </ac:spMkLst>
        </pc:spChg>
        <pc:spChg chg="mod">
          <ac:chgData name="Divya Krishna" userId="16edee36a59a2528" providerId="LiveId" clId="{4CE41E7D-A8C7-4D14-BF79-7B4DFDBB6C6E}" dt="2024-01-14T08:44:58.428" v="444"/>
          <ac:spMkLst>
            <pc:docMk/>
            <pc:sldMk cId="0" sldId="266"/>
            <ac:spMk id="3" creationId="{00000000-0000-0000-0000-000000000000}"/>
          </ac:spMkLst>
        </pc:spChg>
        <pc:spChg chg="mod">
          <ac:chgData name="Divya Krishna" userId="16edee36a59a2528" providerId="LiveId" clId="{4CE41E7D-A8C7-4D14-BF79-7B4DFDBB6C6E}" dt="2024-01-14T08:44:58.428" v="444"/>
          <ac:spMkLst>
            <pc:docMk/>
            <pc:sldMk cId="0" sldId="266"/>
            <ac:spMk id="4" creationId="{00000000-0000-0000-0000-000000000000}"/>
          </ac:spMkLst>
        </pc:spChg>
        <pc:spChg chg="mod">
          <ac:chgData name="Divya Krishna" userId="16edee36a59a2528" providerId="LiveId" clId="{4CE41E7D-A8C7-4D14-BF79-7B4DFDBB6C6E}" dt="2024-01-14T08:44:58.428" v="444"/>
          <ac:spMkLst>
            <pc:docMk/>
            <pc:sldMk cId="0" sldId="266"/>
            <ac:spMk id="5" creationId="{FF0512A8-8C2F-494B-1712-253E4E720970}"/>
          </ac:spMkLst>
        </pc:spChg>
        <pc:spChg chg="add mod">
          <ac:chgData name="Divya Krishna" userId="16edee36a59a2528" providerId="LiveId" clId="{4CE41E7D-A8C7-4D14-BF79-7B4DFDBB6C6E}" dt="2024-01-14T08:44:58.428" v="444"/>
          <ac:spMkLst>
            <pc:docMk/>
            <pc:sldMk cId="0" sldId="266"/>
            <ac:spMk id="7" creationId="{2E770821-E65C-8565-34F5-9A4071D18B07}"/>
          </ac:spMkLst>
        </pc:spChg>
        <pc:spChg chg="add del">
          <ac:chgData name="Divya Krishna" userId="16edee36a59a2528" providerId="LiveId" clId="{4CE41E7D-A8C7-4D14-BF79-7B4DFDBB6C6E}" dt="2024-01-14T06:55:41.597" v="117" actId="478"/>
          <ac:spMkLst>
            <pc:docMk/>
            <pc:sldMk cId="0" sldId="266"/>
            <ac:spMk id="8" creationId="{05B44EB9-E139-6505-15CF-0BA6D190B4B8}"/>
          </ac:spMkLst>
        </pc:spChg>
        <pc:picChg chg="add del mod">
          <ac:chgData name="Divya Krishna" userId="16edee36a59a2528" providerId="LiveId" clId="{4CE41E7D-A8C7-4D14-BF79-7B4DFDBB6C6E}" dt="2024-01-14T06:56:19.346" v="121" actId="478"/>
          <ac:picMkLst>
            <pc:docMk/>
            <pc:sldMk cId="0" sldId="266"/>
            <ac:picMk id="10" creationId="{01C043BB-4751-EAC7-0090-CC21BA85BE2A}"/>
          </ac:picMkLst>
        </pc:picChg>
        <pc:picChg chg="add del mod">
          <ac:chgData name="Divya Krishna" userId="16edee36a59a2528" providerId="LiveId" clId="{4CE41E7D-A8C7-4D14-BF79-7B4DFDBB6C6E}" dt="2024-01-14T06:31:29.374" v="84" actId="478"/>
          <ac:picMkLst>
            <pc:docMk/>
            <pc:sldMk cId="0" sldId="266"/>
            <ac:picMk id="1026" creationId="{E0EFF928-5896-D126-4648-0A493EA23161}"/>
          </ac:picMkLst>
        </pc:picChg>
        <pc:picChg chg="add del mod">
          <ac:chgData name="Divya Krishna" userId="16edee36a59a2528" providerId="LiveId" clId="{4CE41E7D-A8C7-4D14-BF79-7B4DFDBB6C6E}" dt="2024-01-14T06:31:31.180" v="85" actId="478"/>
          <ac:picMkLst>
            <pc:docMk/>
            <pc:sldMk cId="0" sldId="266"/>
            <ac:picMk id="1028" creationId="{87BE5F97-06B8-BB28-E690-74640E6C5F4A}"/>
          </ac:picMkLst>
        </pc:picChg>
      </pc:sldChg>
      <pc:sldChg chg="modSp">
        <pc:chgData name="Divya Krishna" userId="16edee36a59a2528" providerId="LiveId" clId="{4CE41E7D-A8C7-4D14-BF79-7B4DFDBB6C6E}" dt="2024-01-14T08:44:58.428" v="444"/>
        <pc:sldMkLst>
          <pc:docMk/>
          <pc:sldMk cId="0" sldId="267"/>
        </pc:sldMkLst>
        <pc:spChg chg="mod">
          <ac:chgData name="Divya Krishna" userId="16edee36a59a2528" providerId="LiveId" clId="{4CE41E7D-A8C7-4D14-BF79-7B4DFDBB6C6E}" dt="2024-01-14T08:44:58.428" v="444"/>
          <ac:spMkLst>
            <pc:docMk/>
            <pc:sldMk cId="0" sldId="267"/>
            <ac:spMk id="3" creationId="{D7D85C40-6BA4-8842-938F-68D0E1C034FA}"/>
          </ac:spMkLst>
        </pc:spChg>
        <pc:spChg chg="mod">
          <ac:chgData name="Divya Krishna" userId="16edee36a59a2528" providerId="LiveId" clId="{4CE41E7D-A8C7-4D14-BF79-7B4DFDBB6C6E}" dt="2024-01-14T08:44:58.428" v="444"/>
          <ac:spMkLst>
            <pc:docMk/>
            <pc:sldMk cId="0" sldId="267"/>
            <ac:spMk id="4" creationId="{00000000-0000-0000-0000-000000000000}"/>
          </ac:spMkLst>
        </pc:spChg>
      </pc:sldChg>
      <pc:sldChg chg="modSp mod">
        <pc:chgData name="Divya Krishna" userId="16edee36a59a2528" providerId="LiveId" clId="{4CE41E7D-A8C7-4D14-BF79-7B4DFDBB6C6E}" dt="2024-01-14T08:44:58.428" v="444"/>
        <pc:sldMkLst>
          <pc:docMk/>
          <pc:sldMk cId="0" sldId="268"/>
        </pc:sldMkLst>
        <pc:spChg chg="mod">
          <ac:chgData name="Divya Krishna" userId="16edee36a59a2528" providerId="LiveId" clId="{4CE41E7D-A8C7-4D14-BF79-7B4DFDBB6C6E}" dt="2024-01-14T08:44:58.428" v="444"/>
          <ac:spMkLst>
            <pc:docMk/>
            <pc:sldMk cId="0" sldId="268"/>
            <ac:spMk id="2" creationId="{00000000-0000-0000-0000-000000000000}"/>
          </ac:spMkLst>
        </pc:spChg>
        <pc:spChg chg="mod">
          <ac:chgData name="Divya Krishna" userId="16edee36a59a2528" providerId="LiveId" clId="{4CE41E7D-A8C7-4D14-BF79-7B4DFDBB6C6E}" dt="2024-01-14T08:44:58.428" v="444"/>
          <ac:spMkLst>
            <pc:docMk/>
            <pc:sldMk cId="0" sldId="268"/>
            <ac:spMk id="3" creationId="{85B30CCE-E1F4-5BEA-D10C-E18D28CA504F}"/>
          </ac:spMkLst>
        </pc:spChg>
        <pc:spChg chg="mod">
          <ac:chgData name="Divya Krishna" userId="16edee36a59a2528" providerId="LiveId" clId="{4CE41E7D-A8C7-4D14-BF79-7B4DFDBB6C6E}" dt="2024-01-14T08:44:58.428" v="444"/>
          <ac:spMkLst>
            <pc:docMk/>
            <pc:sldMk cId="0" sldId="268"/>
            <ac:spMk id="7" creationId="{00000000-0000-0000-0000-000000000000}"/>
          </ac:spMkLst>
        </pc:spChg>
      </pc:sldChg>
      <pc:sldChg chg="modSp mod ord">
        <pc:chgData name="Divya Krishna" userId="16edee36a59a2528" providerId="LiveId" clId="{4CE41E7D-A8C7-4D14-BF79-7B4DFDBB6C6E}" dt="2024-01-14T08:44:58.428" v="444"/>
        <pc:sldMkLst>
          <pc:docMk/>
          <pc:sldMk cId="0" sldId="269"/>
        </pc:sldMkLst>
        <pc:spChg chg="mod">
          <ac:chgData name="Divya Krishna" userId="16edee36a59a2528" providerId="LiveId" clId="{4CE41E7D-A8C7-4D14-BF79-7B4DFDBB6C6E}" dt="2024-01-14T08:44:58.428" v="444"/>
          <ac:spMkLst>
            <pc:docMk/>
            <pc:sldMk cId="0" sldId="269"/>
            <ac:spMk id="2" creationId="{00000000-0000-0000-0000-000000000000}"/>
          </ac:spMkLst>
        </pc:spChg>
        <pc:spChg chg="mod">
          <ac:chgData name="Divya Krishna" userId="16edee36a59a2528" providerId="LiveId" clId="{4CE41E7D-A8C7-4D14-BF79-7B4DFDBB6C6E}" dt="2024-01-14T08:42:30.015" v="416" actId="255"/>
          <ac:spMkLst>
            <pc:docMk/>
            <pc:sldMk cId="0" sldId="269"/>
            <ac:spMk id="3" creationId="{00000000-0000-0000-0000-000000000000}"/>
          </ac:spMkLst>
        </pc:spChg>
        <pc:spChg chg="mod">
          <ac:chgData name="Divya Krishna" userId="16edee36a59a2528" providerId="LiveId" clId="{4CE41E7D-A8C7-4D14-BF79-7B4DFDBB6C6E}" dt="2024-01-14T08:44:58.428" v="444"/>
          <ac:spMkLst>
            <pc:docMk/>
            <pc:sldMk cId="0" sldId="269"/>
            <ac:spMk id="4" creationId="{DC4A5ECE-B5F1-66FC-5DA8-29ADD2F70924}"/>
          </ac:spMkLst>
        </pc:spChg>
        <pc:spChg chg="mod">
          <ac:chgData name="Divya Krishna" userId="16edee36a59a2528" providerId="LiveId" clId="{4CE41E7D-A8C7-4D14-BF79-7B4DFDBB6C6E}" dt="2024-01-14T08:43:06.565" v="419" actId="255"/>
          <ac:spMkLst>
            <pc:docMk/>
            <pc:sldMk cId="0" sldId="269"/>
            <ac:spMk id="7" creationId="{00000000-0000-0000-0000-000000000000}"/>
          </ac:spMkLst>
        </pc:spChg>
        <pc:spChg chg="mod">
          <ac:chgData name="Divya Krishna" userId="16edee36a59a2528" providerId="LiveId" clId="{4CE41E7D-A8C7-4D14-BF79-7B4DFDBB6C6E}" dt="2024-01-14T08:41:39.631" v="411" actId="2711"/>
          <ac:spMkLst>
            <pc:docMk/>
            <pc:sldMk cId="0" sldId="269"/>
            <ac:spMk id="8" creationId="{00000000-0000-0000-0000-000000000000}"/>
          </ac:spMkLst>
        </pc:spChg>
        <pc:spChg chg="mod">
          <ac:chgData name="Divya Krishna" userId="16edee36a59a2528" providerId="LiveId" clId="{4CE41E7D-A8C7-4D14-BF79-7B4DFDBB6C6E}" dt="2024-01-14T08:41:39.631" v="411" actId="2711"/>
          <ac:spMkLst>
            <pc:docMk/>
            <pc:sldMk cId="0" sldId="269"/>
            <ac:spMk id="9" creationId="{00000000-0000-0000-0000-000000000000}"/>
          </ac:spMkLst>
        </pc:spChg>
        <pc:picChg chg="mod">
          <ac:chgData name="Divya Krishna" userId="16edee36a59a2528" providerId="LiveId" clId="{4CE41E7D-A8C7-4D14-BF79-7B4DFDBB6C6E}" dt="2024-01-14T08:42:34.257" v="417" actId="1076"/>
          <ac:picMkLst>
            <pc:docMk/>
            <pc:sldMk cId="0" sldId="269"/>
            <ac:picMk id="6" creationId="{00000000-0000-0000-0000-000000000000}"/>
          </ac:picMkLst>
        </pc:picChg>
      </pc:sldChg>
      <pc:sldChg chg="modSp mod">
        <pc:chgData name="Divya Krishna" userId="16edee36a59a2528" providerId="LiveId" clId="{4CE41E7D-A8C7-4D14-BF79-7B4DFDBB6C6E}" dt="2024-01-14T08:44:58.428" v="444"/>
        <pc:sldMkLst>
          <pc:docMk/>
          <pc:sldMk cId="0" sldId="270"/>
        </pc:sldMkLst>
        <pc:spChg chg="mod">
          <ac:chgData name="Divya Krishna" userId="16edee36a59a2528" providerId="LiveId" clId="{4CE41E7D-A8C7-4D14-BF79-7B4DFDBB6C6E}" dt="2024-01-14T08:44:58.428" v="444"/>
          <ac:spMkLst>
            <pc:docMk/>
            <pc:sldMk cId="0" sldId="270"/>
            <ac:spMk id="2" creationId="{00000000-0000-0000-0000-000000000000}"/>
          </ac:spMkLst>
        </pc:spChg>
        <pc:spChg chg="mod">
          <ac:chgData name="Divya Krishna" userId="16edee36a59a2528" providerId="LiveId" clId="{4CE41E7D-A8C7-4D14-BF79-7B4DFDBB6C6E}" dt="2024-01-14T08:44:58.428" v="444"/>
          <ac:spMkLst>
            <pc:docMk/>
            <pc:sldMk cId="0" sldId="270"/>
            <ac:spMk id="3" creationId="{3252EB10-53B9-2530-AED7-0C6DDE899859}"/>
          </ac:spMkLst>
        </pc:spChg>
        <pc:spChg chg="mod">
          <ac:chgData name="Divya Krishna" userId="16edee36a59a2528" providerId="LiveId" clId="{4CE41E7D-A8C7-4D14-BF79-7B4DFDBB6C6E}" dt="2024-01-14T06:33:06.154" v="109" actId="20577"/>
          <ac:spMkLst>
            <pc:docMk/>
            <pc:sldMk cId="0" sldId="270"/>
            <ac:spMk id="5" creationId="{00000000-0000-0000-0000-000000000000}"/>
          </ac:spMkLst>
        </pc:spChg>
        <pc:spChg chg="mod">
          <ac:chgData name="Divya Krishna" userId="16edee36a59a2528" providerId="LiveId" clId="{4CE41E7D-A8C7-4D14-BF79-7B4DFDBB6C6E}" dt="2024-01-14T06:32:58.195" v="108" actId="20577"/>
          <ac:spMkLst>
            <pc:docMk/>
            <pc:sldMk cId="0" sldId="270"/>
            <ac:spMk id="6" creationId="{00000000-0000-0000-0000-000000000000}"/>
          </ac:spMkLst>
        </pc:spChg>
        <pc:spChg chg="mod">
          <ac:chgData name="Divya Krishna" userId="16edee36a59a2528" providerId="LiveId" clId="{4CE41E7D-A8C7-4D14-BF79-7B4DFDBB6C6E}" dt="2024-01-14T08:44:58.428" v="444"/>
          <ac:spMkLst>
            <pc:docMk/>
            <pc:sldMk cId="0" sldId="270"/>
            <ac:spMk id="7" creationId="{00000000-0000-0000-0000-000000000000}"/>
          </ac:spMkLst>
        </pc:spChg>
      </pc:sldChg>
      <pc:sldChg chg="modSp mod">
        <pc:chgData name="Divya Krishna" userId="16edee36a59a2528" providerId="LiveId" clId="{4CE41E7D-A8C7-4D14-BF79-7B4DFDBB6C6E}" dt="2024-01-14T08:44:58.428" v="444"/>
        <pc:sldMkLst>
          <pc:docMk/>
          <pc:sldMk cId="0" sldId="274"/>
        </pc:sldMkLst>
        <pc:spChg chg="mod">
          <ac:chgData name="Divya Krishna" userId="16edee36a59a2528" providerId="LiveId" clId="{4CE41E7D-A8C7-4D14-BF79-7B4DFDBB6C6E}" dt="2024-01-14T08:44:58.428" v="444"/>
          <ac:spMkLst>
            <pc:docMk/>
            <pc:sldMk cId="0" sldId="274"/>
            <ac:spMk id="2" creationId="{D9094B7A-1480-D42A-9A9B-16BAD53D6FDF}"/>
          </ac:spMkLst>
        </pc:spChg>
        <pc:spChg chg="mod">
          <ac:chgData name="Divya Krishna" userId="16edee36a59a2528" providerId="LiveId" clId="{4CE41E7D-A8C7-4D14-BF79-7B4DFDBB6C6E}" dt="2024-01-14T08:41:26.624" v="410" actId="14100"/>
          <ac:spMkLst>
            <pc:docMk/>
            <pc:sldMk cId="0" sldId="274"/>
            <ac:spMk id="3" creationId="{00000000-0000-0000-0000-000000000000}"/>
          </ac:spMkLst>
        </pc:spChg>
        <pc:spChg chg="mod">
          <ac:chgData name="Divya Krishna" userId="16edee36a59a2528" providerId="LiveId" clId="{4CE41E7D-A8C7-4D14-BF79-7B4DFDBB6C6E}" dt="2024-01-14T08:44:58.428" v="444"/>
          <ac:spMkLst>
            <pc:docMk/>
            <pc:sldMk cId="0" sldId="274"/>
            <ac:spMk id="4" creationId="{00000000-0000-0000-0000-000000000000}"/>
          </ac:spMkLst>
        </pc:spChg>
        <pc:spChg chg="mod">
          <ac:chgData name="Divya Krishna" userId="16edee36a59a2528" providerId="LiveId" clId="{4CE41E7D-A8C7-4D14-BF79-7B4DFDBB6C6E}" dt="2024-01-14T08:44:58.428" v="444"/>
          <ac:spMkLst>
            <pc:docMk/>
            <pc:sldMk cId="0" sldId="274"/>
            <ac:spMk id="5" creationId="{00000000-0000-0000-0000-000000000000}"/>
          </ac:spMkLst>
        </pc:spChg>
      </pc:sldChg>
      <pc:sldChg chg="modSp">
        <pc:chgData name="Divya Krishna" userId="16edee36a59a2528" providerId="LiveId" clId="{4CE41E7D-A8C7-4D14-BF79-7B4DFDBB6C6E}" dt="2024-01-14T08:44:58.428" v="444"/>
        <pc:sldMkLst>
          <pc:docMk/>
          <pc:sldMk cId="0" sldId="275"/>
        </pc:sldMkLst>
        <pc:spChg chg="mod">
          <ac:chgData name="Divya Krishna" userId="16edee36a59a2528" providerId="LiveId" clId="{4CE41E7D-A8C7-4D14-BF79-7B4DFDBB6C6E}" dt="2024-01-14T08:44:58.428" v="444"/>
          <ac:spMkLst>
            <pc:docMk/>
            <pc:sldMk cId="0" sldId="275"/>
            <ac:spMk id="2" creationId="{00000000-0000-0000-0000-000000000000}"/>
          </ac:spMkLst>
        </pc:spChg>
        <pc:spChg chg="mod">
          <ac:chgData name="Divya Krishna" userId="16edee36a59a2528" providerId="LiveId" clId="{4CE41E7D-A8C7-4D14-BF79-7B4DFDBB6C6E}" dt="2024-01-14T08:44:58.428" v="444"/>
          <ac:spMkLst>
            <pc:docMk/>
            <pc:sldMk cId="0" sldId="275"/>
            <ac:spMk id="3" creationId="{36E57333-4D6C-8253-BEF3-BC58B9DD031A}"/>
          </ac:spMkLst>
        </pc:spChg>
        <pc:spChg chg="mod">
          <ac:chgData name="Divya Krishna" userId="16edee36a59a2528" providerId="LiveId" clId="{4CE41E7D-A8C7-4D14-BF79-7B4DFDBB6C6E}" dt="2024-01-14T08:44:58.428" v="444"/>
          <ac:spMkLst>
            <pc:docMk/>
            <pc:sldMk cId="0" sldId="275"/>
            <ac:spMk id="12" creationId="{00000000-0000-0000-0000-000000000000}"/>
          </ac:spMkLst>
        </pc:spChg>
      </pc:sldChg>
      <pc:sldChg chg="modSp mod ord">
        <pc:chgData name="Divya Krishna" userId="16edee36a59a2528" providerId="LiveId" clId="{4CE41E7D-A8C7-4D14-BF79-7B4DFDBB6C6E}" dt="2024-01-14T08:44:58.428" v="444"/>
        <pc:sldMkLst>
          <pc:docMk/>
          <pc:sldMk cId="4183300724" sldId="276"/>
        </pc:sldMkLst>
        <pc:spChg chg="mod">
          <ac:chgData name="Divya Krishna" userId="16edee36a59a2528" providerId="LiveId" clId="{4CE41E7D-A8C7-4D14-BF79-7B4DFDBB6C6E}" dt="2024-01-14T08:44:58.428" v="444"/>
          <ac:spMkLst>
            <pc:docMk/>
            <pc:sldMk cId="4183300724" sldId="276"/>
            <ac:spMk id="2" creationId="{4DE68A7D-7967-D964-0E70-9DAD62D5A271}"/>
          </ac:spMkLst>
        </pc:spChg>
        <pc:spChg chg="mod">
          <ac:chgData name="Divya Krishna" userId="16edee36a59a2528" providerId="LiveId" clId="{4CE41E7D-A8C7-4D14-BF79-7B4DFDBB6C6E}" dt="2024-01-14T08:44:58.428" v="444"/>
          <ac:spMkLst>
            <pc:docMk/>
            <pc:sldMk cId="4183300724" sldId="276"/>
            <ac:spMk id="4" creationId="{2F1DC14E-DE0C-FA94-4D83-26EC480C4226}"/>
          </ac:spMkLst>
        </pc:spChg>
        <pc:spChg chg="mod">
          <ac:chgData name="Divya Krishna" userId="16edee36a59a2528" providerId="LiveId" clId="{4CE41E7D-A8C7-4D14-BF79-7B4DFDBB6C6E}" dt="2024-01-14T08:28:45.620" v="362" actId="20577"/>
          <ac:spMkLst>
            <pc:docMk/>
            <pc:sldMk cId="4183300724" sldId="276"/>
            <ac:spMk id="9" creationId="{094328D4-271E-0E1B-B477-98ED21A19D0E}"/>
          </ac:spMkLst>
        </pc:spChg>
      </pc:sldChg>
      <pc:sldChg chg="modSp ord">
        <pc:chgData name="Divya Krishna" userId="16edee36a59a2528" providerId="LiveId" clId="{4CE41E7D-A8C7-4D14-BF79-7B4DFDBB6C6E}" dt="2024-01-14T08:44:58.428" v="444"/>
        <pc:sldMkLst>
          <pc:docMk/>
          <pc:sldMk cId="29400403" sldId="277"/>
        </pc:sldMkLst>
        <pc:spChg chg="mod">
          <ac:chgData name="Divya Krishna" userId="16edee36a59a2528" providerId="LiveId" clId="{4CE41E7D-A8C7-4D14-BF79-7B4DFDBB6C6E}" dt="2024-01-14T08:44:58.428" v="444"/>
          <ac:spMkLst>
            <pc:docMk/>
            <pc:sldMk cId="29400403" sldId="277"/>
            <ac:spMk id="2" creationId="{D1AA4AB8-8138-DD90-AAE7-0D5FA46D11A4}"/>
          </ac:spMkLst>
        </pc:spChg>
        <pc:spChg chg="mod">
          <ac:chgData name="Divya Krishna" userId="16edee36a59a2528" providerId="LiveId" clId="{4CE41E7D-A8C7-4D14-BF79-7B4DFDBB6C6E}" dt="2024-01-14T08:44:58.428" v="444"/>
          <ac:spMkLst>
            <pc:docMk/>
            <pc:sldMk cId="29400403" sldId="277"/>
            <ac:spMk id="4" creationId="{BA6CCA3F-1800-1D1D-4ACA-F04436754CA0}"/>
          </ac:spMkLst>
        </pc:spChg>
        <pc:spChg chg="mod">
          <ac:chgData name="Divya Krishna" userId="16edee36a59a2528" providerId="LiveId" clId="{4CE41E7D-A8C7-4D14-BF79-7B4DFDBB6C6E}" dt="2024-01-14T08:44:58.428" v="444"/>
          <ac:spMkLst>
            <pc:docMk/>
            <pc:sldMk cId="29400403" sldId="277"/>
            <ac:spMk id="9" creationId="{00000000-0000-0000-0000-000000000000}"/>
          </ac:spMkLst>
        </pc:spChg>
      </pc:sldChg>
      <pc:sldChg chg="modSp">
        <pc:chgData name="Divya Krishna" userId="16edee36a59a2528" providerId="LiveId" clId="{4CE41E7D-A8C7-4D14-BF79-7B4DFDBB6C6E}" dt="2024-01-14T08:44:58.428" v="444"/>
        <pc:sldMkLst>
          <pc:docMk/>
          <pc:sldMk cId="946084047" sldId="278"/>
        </pc:sldMkLst>
        <pc:spChg chg="mod">
          <ac:chgData name="Divya Krishna" userId="16edee36a59a2528" providerId="LiveId" clId="{4CE41E7D-A8C7-4D14-BF79-7B4DFDBB6C6E}" dt="2024-01-14T08:44:58.428" v="444"/>
          <ac:spMkLst>
            <pc:docMk/>
            <pc:sldMk cId="946084047" sldId="278"/>
            <ac:spMk id="2" creationId="{980E2895-3338-CB1C-AA8D-2ABDA0695B92}"/>
          </ac:spMkLst>
        </pc:spChg>
        <pc:spChg chg="mod">
          <ac:chgData name="Divya Krishna" userId="16edee36a59a2528" providerId="LiveId" clId="{4CE41E7D-A8C7-4D14-BF79-7B4DFDBB6C6E}" dt="2024-01-14T08:44:58.428" v="444"/>
          <ac:spMkLst>
            <pc:docMk/>
            <pc:sldMk cId="946084047" sldId="278"/>
            <ac:spMk id="3" creationId="{3CCE32F9-ACE5-8EA5-7168-F9C25017090C}"/>
          </ac:spMkLst>
        </pc:spChg>
        <pc:spChg chg="mod">
          <ac:chgData name="Divya Krishna" userId="16edee36a59a2528" providerId="LiveId" clId="{4CE41E7D-A8C7-4D14-BF79-7B4DFDBB6C6E}" dt="2024-01-14T08:44:58.428" v="444"/>
          <ac:spMkLst>
            <pc:docMk/>
            <pc:sldMk cId="946084047" sldId="278"/>
            <ac:spMk id="5" creationId="{00000000-0000-0000-0000-000000000000}"/>
          </ac:spMkLst>
        </pc:spChg>
      </pc:sldChg>
      <pc:sldChg chg="modSp mod ord">
        <pc:chgData name="Divya Krishna" userId="16edee36a59a2528" providerId="LiveId" clId="{4CE41E7D-A8C7-4D14-BF79-7B4DFDBB6C6E}" dt="2024-01-14T08:44:58.428" v="444"/>
        <pc:sldMkLst>
          <pc:docMk/>
          <pc:sldMk cId="3543817077" sldId="279"/>
        </pc:sldMkLst>
        <pc:spChg chg="mod">
          <ac:chgData name="Divya Krishna" userId="16edee36a59a2528" providerId="LiveId" clId="{4CE41E7D-A8C7-4D14-BF79-7B4DFDBB6C6E}" dt="2024-01-14T08:44:58.428" v="444"/>
          <ac:spMkLst>
            <pc:docMk/>
            <pc:sldMk cId="3543817077" sldId="279"/>
            <ac:spMk id="2" creationId="{360D13CD-A555-2A0D-CC28-5578E3992349}"/>
          </ac:spMkLst>
        </pc:spChg>
        <pc:spChg chg="mod">
          <ac:chgData name="Divya Krishna" userId="16edee36a59a2528" providerId="LiveId" clId="{4CE41E7D-A8C7-4D14-BF79-7B4DFDBB6C6E}" dt="2024-01-14T08:44:58.428" v="444"/>
          <ac:spMkLst>
            <pc:docMk/>
            <pc:sldMk cId="3543817077" sldId="279"/>
            <ac:spMk id="3" creationId="{B2282FDD-E7F4-43FE-2F72-FE1107EC71FB}"/>
          </ac:spMkLst>
        </pc:spChg>
        <pc:spChg chg="mod">
          <ac:chgData name="Divya Krishna" userId="16edee36a59a2528" providerId="LiveId" clId="{4CE41E7D-A8C7-4D14-BF79-7B4DFDBB6C6E}" dt="2024-01-14T08:44:58.428" v="444"/>
          <ac:spMkLst>
            <pc:docMk/>
            <pc:sldMk cId="3543817077" sldId="279"/>
            <ac:spMk id="4" creationId="{67F94108-4658-8901-3E4E-B03C92C1747F}"/>
          </ac:spMkLst>
        </pc:spChg>
        <pc:spChg chg="mod">
          <ac:chgData name="Divya Krishna" userId="16edee36a59a2528" providerId="LiveId" clId="{4CE41E7D-A8C7-4D14-BF79-7B4DFDBB6C6E}" dt="2024-01-14T08:44:58.428" v="444"/>
          <ac:spMkLst>
            <pc:docMk/>
            <pc:sldMk cId="3543817077" sldId="279"/>
            <ac:spMk id="7" creationId="{00000000-0000-0000-0000-000000000000}"/>
          </ac:spMkLst>
        </pc:spChg>
        <pc:spChg chg="mod">
          <ac:chgData name="Divya Krishna" userId="16edee36a59a2528" providerId="LiveId" clId="{4CE41E7D-A8C7-4D14-BF79-7B4DFDBB6C6E}" dt="2024-01-14T08:28:39.972" v="360" actId="20577"/>
          <ac:spMkLst>
            <pc:docMk/>
            <pc:sldMk cId="3543817077" sldId="279"/>
            <ac:spMk id="8" creationId="{46102ABE-88A2-0EF7-98C5-A9FE042AE9EA}"/>
          </ac:spMkLst>
        </pc:spChg>
      </pc:sldChg>
      <pc:sldChg chg="modSp mod">
        <pc:chgData name="Divya Krishna" userId="16edee36a59a2528" providerId="LiveId" clId="{4CE41E7D-A8C7-4D14-BF79-7B4DFDBB6C6E}" dt="2024-01-14T08:44:58.428" v="444"/>
        <pc:sldMkLst>
          <pc:docMk/>
          <pc:sldMk cId="3024313780" sldId="280"/>
        </pc:sldMkLst>
        <pc:spChg chg="mod">
          <ac:chgData name="Divya Krishna" userId="16edee36a59a2528" providerId="LiveId" clId="{4CE41E7D-A8C7-4D14-BF79-7B4DFDBB6C6E}" dt="2024-01-14T08:44:58.428" v="444"/>
          <ac:spMkLst>
            <pc:docMk/>
            <pc:sldMk cId="3024313780" sldId="280"/>
            <ac:spMk id="2" creationId="{A3A9383C-62B2-E348-066A-B77421A04C7C}"/>
          </ac:spMkLst>
        </pc:spChg>
        <pc:spChg chg="mod">
          <ac:chgData name="Divya Krishna" userId="16edee36a59a2528" providerId="LiveId" clId="{4CE41E7D-A8C7-4D14-BF79-7B4DFDBB6C6E}" dt="2024-01-14T08:44:58.428" v="444"/>
          <ac:spMkLst>
            <pc:docMk/>
            <pc:sldMk cId="3024313780" sldId="280"/>
            <ac:spMk id="4" creationId="{04F4A159-87DF-9DBF-FD53-9AE0E6C192DC}"/>
          </ac:spMkLst>
        </pc:spChg>
        <pc:spChg chg="mod">
          <ac:chgData name="Divya Krishna" userId="16edee36a59a2528" providerId="LiveId" clId="{4CE41E7D-A8C7-4D14-BF79-7B4DFDBB6C6E}" dt="2024-01-14T08:44:58.428" v="444"/>
          <ac:spMkLst>
            <pc:docMk/>
            <pc:sldMk cId="3024313780" sldId="280"/>
            <ac:spMk id="9" creationId="{00000000-0000-0000-0000-000000000000}"/>
          </ac:spMkLst>
        </pc:spChg>
        <pc:spChg chg="mod">
          <ac:chgData name="Divya Krishna" userId="16edee36a59a2528" providerId="LiveId" clId="{4CE41E7D-A8C7-4D14-BF79-7B4DFDBB6C6E}" dt="2024-01-14T08:28:51.922" v="364" actId="20577"/>
          <ac:spMkLst>
            <pc:docMk/>
            <pc:sldMk cId="3024313780" sldId="280"/>
            <ac:spMk id="10" creationId="{2AF14119-C6F6-B65E-E192-18EEFC57FBB6}"/>
          </ac:spMkLst>
        </pc:spChg>
      </pc:sldChg>
      <pc:sldChg chg="modSp">
        <pc:chgData name="Divya Krishna" userId="16edee36a59a2528" providerId="LiveId" clId="{4CE41E7D-A8C7-4D14-BF79-7B4DFDBB6C6E}" dt="2024-01-14T08:44:58.428" v="444"/>
        <pc:sldMkLst>
          <pc:docMk/>
          <pc:sldMk cId="2695534903" sldId="282"/>
        </pc:sldMkLst>
        <pc:spChg chg="mod">
          <ac:chgData name="Divya Krishna" userId="16edee36a59a2528" providerId="LiveId" clId="{4CE41E7D-A8C7-4D14-BF79-7B4DFDBB6C6E}" dt="2024-01-14T08:44:58.428" v="444"/>
          <ac:spMkLst>
            <pc:docMk/>
            <pc:sldMk cId="2695534903" sldId="282"/>
            <ac:spMk id="2" creationId="{5A5A9851-4BF6-B00C-2EC3-74DEED3564A3}"/>
          </ac:spMkLst>
        </pc:spChg>
        <pc:spChg chg="mod">
          <ac:chgData name="Divya Krishna" userId="16edee36a59a2528" providerId="LiveId" clId="{4CE41E7D-A8C7-4D14-BF79-7B4DFDBB6C6E}" dt="2024-01-14T08:44:58.428" v="444"/>
          <ac:spMkLst>
            <pc:docMk/>
            <pc:sldMk cId="2695534903" sldId="282"/>
            <ac:spMk id="6" creationId="{00000000-0000-0000-0000-000000000000}"/>
          </ac:spMkLst>
        </pc:spChg>
      </pc:sldChg>
      <pc:sldChg chg="modSp">
        <pc:chgData name="Divya Krishna" userId="16edee36a59a2528" providerId="LiveId" clId="{4CE41E7D-A8C7-4D14-BF79-7B4DFDBB6C6E}" dt="2024-01-14T08:44:58.428" v="444"/>
        <pc:sldMkLst>
          <pc:docMk/>
          <pc:sldMk cId="900609723" sldId="283"/>
        </pc:sldMkLst>
        <pc:spChg chg="mod">
          <ac:chgData name="Divya Krishna" userId="16edee36a59a2528" providerId="LiveId" clId="{4CE41E7D-A8C7-4D14-BF79-7B4DFDBB6C6E}" dt="2024-01-14T08:44:58.428" v="444"/>
          <ac:spMkLst>
            <pc:docMk/>
            <pc:sldMk cId="900609723" sldId="283"/>
            <ac:spMk id="2" creationId="{3F16F582-B13A-ACFE-D83B-6E75937C8733}"/>
          </ac:spMkLst>
        </pc:spChg>
        <pc:spChg chg="mod">
          <ac:chgData name="Divya Krishna" userId="16edee36a59a2528" providerId="LiveId" clId="{4CE41E7D-A8C7-4D14-BF79-7B4DFDBB6C6E}" dt="2024-01-14T08:44:58.428" v="444"/>
          <ac:spMkLst>
            <pc:docMk/>
            <pc:sldMk cId="900609723" sldId="283"/>
            <ac:spMk id="5" creationId="{8A78E07E-A341-4DE9-E963-A1961F90AF98}"/>
          </ac:spMkLst>
        </pc:spChg>
        <pc:spChg chg="mod">
          <ac:chgData name="Divya Krishna" userId="16edee36a59a2528" providerId="LiveId" clId="{4CE41E7D-A8C7-4D14-BF79-7B4DFDBB6C6E}" dt="2024-01-14T08:44:58.428" v="444"/>
          <ac:spMkLst>
            <pc:docMk/>
            <pc:sldMk cId="900609723" sldId="283"/>
            <ac:spMk id="6" creationId="{00000000-0000-0000-0000-000000000000}"/>
          </ac:spMkLst>
        </pc:spChg>
      </pc:sldChg>
      <pc:sldChg chg="addSp modSp mod">
        <pc:chgData name="Divya Krishna" userId="16edee36a59a2528" providerId="LiveId" clId="{4CE41E7D-A8C7-4D14-BF79-7B4DFDBB6C6E}" dt="2024-01-14T08:44:58.428" v="444"/>
        <pc:sldMkLst>
          <pc:docMk/>
          <pc:sldMk cId="0" sldId="284"/>
        </pc:sldMkLst>
        <pc:spChg chg="mod">
          <ac:chgData name="Divya Krishna" userId="16edee36a59a2528" providerId="LiveId" clId="{4CE41E7D-A8C7-4D14-BF79-7B4DFDBB6C6E}" dt="2024-01-14T08:44:58.428" v="444"/>
          <ac:spMkLst>
            <pc:docMk/>
            <pc:sldMk cId="0" sldId="284"/>
            <ac:spMk id="2" creationId="{00000000-0000-0000-0000-000000000000}"/>
          </ac:spMkLst>
        </pc:spChg>
        <pc:spChg chg="mod">
          <ac:chgData name="Divya Krishna" userId="16edee36a59a2528" providerId="LiveId" clId="{4CE41E7D-A8C7-4D14-BF79-7B4DFDBB6C6E}" dt="2024-01-14T08:44:58.428" v="444"/>
          <ac:spMkLst>
            <pc:docMk/>
            <pc:sldMk cId="0" sldId="284"/>
            <ac:spMk id="3" creationId="{00000000-0000-0000-0000-000000000000}"/>
          </ac:spMkLst>
        </pc:spChg>
        <pc:spChg chg="mod">
          <ac:chgData name="Divya Krishna" userId="16edee36a59a2528" providerId="LiveId" clId="{4CE41E7D-A8C7-4D14-BF79-7B4DFDBB6C6E}" dt="2024-01-14T08:44:58.428" v="444"/>
          <ac:spMkLst>
            <pc:docMk/>
            <pc:sldMk cId="0" sldId="284"/>
            <ac:spMk id="4" creationId="{00000000-0000-0000-0000-000000000000}"/>
          </ac:spMkLst>
        </pc:spChg>
        <pc:spChg chg="mod">
          <ac:chgData name="Divya Krishna" userId="16edee36a59a2528" providerId="LiveId" clId="{4CE41E7D-A8C7-4D14-BF79-7B4DFDBB6C6E}" dt="2024-01-14T08:44:58.428" v="444"/>
          <ac:spMkLst>
            <pc:docMk/>
            <pc:sldMk cId="0" sldId="284"/>
            <ac:spMk id="5" creationId="{37EF7023-CE95-DA34-D54A-70DC9A5AD56B}"/>
          </ac:spMkLst>
        </pc:spChg>
        <pc:spChg chg="add mod">
          <ac:chgData name="Divya Krishna" userId="16edee36a59a2528" providerId="LiveId" clId="{4CE41E7D-A8C7-4D14-BF79-7B4DFDBB6C6E}" dt="2024-01-14T06:17:29.939" v="64" actId="1076"/>
          <ac:spMkLst>
            <pc:docMk/>
            <pc:sldMk cId="0" sldId="284"/>
            <ac:spMk id="6" creationId="{00000000-0000-0000-0000-000000000000}"/>
          </ac:spMkLst>
        </pc:spChg>
      </pc:sldChg>
      <pc:sldChg chg="modSp mod">
        <pc:chgData name="Divya Krishna" userId="16edee36a59a2528" providerId="LiveId" clId="{4CE41E7D-A8C7-4D14-BF79-7B4DFDBB6C6E}" dt="2024-01-14T08:44:58.428" v="444"/>
        <pc:sldMkLst>
          <pc:docMk/>
          <pc:sldMk cId="0" sldId="285"/>
        </pc:sldMkLst>
        <pc:spChg chg="mod">
          <ac:chgData name="Divya Krishna" userId="16edee36a59a2528" providerId="LiveId" clId="{4CE41E7D-A8C7-4D14-BF79-7B4DFDBB6C6E}" dt="2024-01-14T07:53:16.593" v="258" actId="1076"/>
          <ac:spMkLst>
            <pc:docMk/>
            <pc:sldMk cId="0" sldId="285"/>
            <ac:spMk id="2" creationId="{00000000-0000-0000-0000-000000000000}"/>
          </ac:spMkLst>
        </pc:spChg>
        <pc:spChg chg="mod">
          <ac:chgData name="Divya Krishna" userId="16edee36a59a2528" providerId="LiveId" clId="{4CE41E7D-A8C7-4D14-BF79-7B4DFDBB6C6E}" dt="2024-01-14T08:44:58.428" v="444"/>
          <ac:spMkLst>
            <pc:docMk/>
            <pc:sldMk cId="0" sldId="285"/>
            <ac:spMk id="4" creationId="{00000000-0000-0000-0000-000000000000}"/>
          </ac:spMkLst>
        </pc:spChg>
        <pc:spChg chg="mod">
          <ac:chgData name="Divya Krishna" userId="16edee36a59a2528" providerId="LiveId" clId="{4CE41E7D-A8C7-4D14-BF79-7B4DFDBB6C6E}" dt="2024-01-14T08:44:58.428" v="444"/>
          <ac:spMkLst>
            <pc:docMk/>
            <pc:sldMk cId="0" sldId="285"/>
            <ac:spMk id="5" creationId="{1B268B8E-4684-EE17-01DA-4F68D7501BE3}"/>
          </ac:spMkLst>
        </pc:spChg>
      </pc:sldChg>
      <pc:sldChg chg="modSp">
        <pc:chgData name="Divya Krishna" userId="16edee36a59a2528" providerId="LiveId" clId="{4CE41E7D-A8C7-4D14-BF79-7B4DFDBB6C6E}" dt="2024-01-14T08:44:58.428" v="444"/>
        <pc:sldMkLst>
          <pc:docMk/>
          <pc:sldMk cId="0" sldId="286"/>
        </pc:sldMkLst>
        <pc:spChg chg="mod">
          <ac:chgData name="Divya Krishna" userId="16edee36a59a2528" providerId="LiveId" clId="{4CE41E7D-A8C7-4D14-BF79-7B4DFDBB6C6E}" dt="2024-01-14T08:44:58.428" v="444"/>
          <ac:spMkLst>
            <pc:docMk/>
            <pc:sldMk cId="0" sldId="286"/>
            <ac:spMk id="2" creationId="{00000000-0000-0000-0000-000000000000}"/>
          </ac:spMkLst>
        </pc:spChg>
        <pc:spChg chg="mod">
          <ac:chgData name="Divya Krishna" userId="16edee36a59a2528" providerId="LiveId" clId="{4CE41E7D-A8C7-4D14-BF79-7B4DFDBB6C6E}" dt="2024-01-14T08:44:58.428" v="444"/>
          <ac:spMkLst>
            <pc:docMk/>
            <pc:sldMk cId="0" sldId="286"/>
            <ac:spMk id="3" creationId="{00000000-0000-0000-0000-000000000000}"/>
          </ac:spMkLst>
        </pc:spChg>
        <pc:spChg chg="mod">
          <ac:chgData name="Divya Krishna" userId="16edee36a59a2528" providerId="LiveId" clId="{4CE41E7D-A8C7-4D14-BF79-7B4DFDBB6C6E}" dt="2024-01-14T08:44:58.428" v="444"/>
          <ac:spMkLst>
            <pc:docMk/>
            <pc:sldMk cId="0" sldId="286"/>
            <ac:spMk id="4" creationId="{00000000-0000-0000-0000-000000000000}"/>
          </ac:spMkLst>
        </pc:spChg>
        <pc:spChg chg="mod">
          <ac:chgData name="Divya Krishna" userId="16edee36a59a2528" providerId="LiveId" clId="{4CE41E7D-A8C7-4D14-BF79-7B4DFDBB6C6E}" dt="2024-01-14T08:44:58.428" v="444"/>
          <ac:spMkLst>
            <pc:docMk/>
            <pc:sldMk cId="0" sldId="286"/>
            <ac:spMk id="5" creationId="{D23C26A7-B54F-7EF3-80EF-F52FE18DA7CC}"/>
          </ac:spMkLst>
        </pc:spChg>
      </pc:sldChg>
      <pc:sldChg chg="del">
        <pc:chgData name="Divya Krishna" userId="16edee36a59a2528" providerId="LiveId" clId="{4CE41E7D-A8C7-4D14-BF79-7B4DFDBB6C6E}" dt="2024-01-14T07:41:08.774" v="201" actId="2696"/>
        <pc:sldMkLst>
          <pc:docMk/>
          <pc:sldMk cId="0" sldId="287"/>
        </pc:sldMkLst>
      </pc:sldChg>
      <pc:sldChg chg="modSp">
        <pc:chgData name="Divya Krishna" userId="16edee36a59a2528" providerId="LiveId" clId="{4CE41E7D-A8C7-4D14-BF79-7B4DFDBB6C6E}" dt="2024-01-14T08:44:58.428" v="444"/>
        <pc:sldMkLst>
          <pc:docMk/>
          <pc:sldMk cId="0" sldId="288"/>
        </pc:sldMkLst>
        <pc:spChg chg="mod">
          <ac:chgData name="Divya Krishna" userId="16edee36a59a2528" providerId="LiveId" clId="{4CE41E7D-A8C7-4D14-BF79-7B4DFDBB6C6E}" dt="2024-01-14T08:44:58.428" v="444"/>
          <ac:spMkLst>
            <pc:docMk/>
            <pc:sldMk cId="0" sldId="288"/>
            <ac:spMk id="2" creationId="{00000000-0000-0000-0000-000000000000}"/>
          </ac:spMkLst>
        </pc:spChg>
        <pc:spChg chg="mod">
          <ac:chgData name="Divya Krishna" userId="16edee36a59a2528" providerId="LiveId" clId="{4CE41E7D-A8C7-4D14-BF79-7B4DFDBB6C6E}" dt="2024-01-14T08:44:58.428" v="444"/>
          <ac:spMkLst>
            <pc:docMk/>
            <pc:sldMk cId="0" sldId="288"/>
            <ac:spMk id="3" creationId="{00000000-0000-0000-0000-000000000000}"/>
          </ac:spMkLst>
        </pc:spChg>
        <pc:spChg chg="mod">
          <ac:chgData name="Divya Krishna" userId="16edee36a59a2528" providerId="LiveId" clId="{4CE41E7D-A8C7-4D14-BF79-7B4DFDBB6C6E}" dt="2024-01-14T08:44:58.428" v="444"/>
          <ac:spMkLst>
            <pc:docMk/>
            <pc:sldMk cId="0" sldId="288"/>
            <ac:spMk id="5" creationId="{DE3A8597-1FEE-8F46-548E-4815BB354EA7}"/>
          </ac:spMkLst>
        </pc:spChg>
      </pc:sldChg>
      <pc:sldChg chg="modSp ord">
        <pc:chgData name="Divya Krishna" userId="16edee36a59a2528" providerId="LiveId" clId="{4CE41E7D-A8C7-4D14-BF79-7B4DFDBB6C6E}" dt="2024-01-14T08:44:58.428" v="444"/>
        <pc:sldMkLst>
          <pc:docMk/>
          <pc:sldMk cId="0" sldId="289"/>
        </pc:sldMkLst>
        <pc:spChg chg="mod">
          <ac:chgData name="Divya Krishna" userId="16edee36a59a2528" providerId="LiveId" clId="{4CE41E7D-A8C7-4D14-BF79-7B4DFDBB6C6E}" dt="2024-01-14T08:44:58.428" v="444"/>
          <ac:spMkLst>
            <pc:docMk/>
            <pc:sldMk cId="0" sldId="289"/>
            <ac:spMk id="2" creationId="{00000000-0000-0000-0000-000000000000}"/>
          </ac:spMkLst>
        </pc:spChg>
        <pc:spChg chg="mod">
          <ac:chgData name="Divya Krishna" userId="16edee36a59a2528" providerId="LiveId" clId="{4CE41E7D-A8C7-4D14-BF79-7B4DFDBB6C6E}" dt="2024-01-14T08:44:58.428" v="444"/>
          <ac:spMkLst>
            <pc:docMk/>
            <pc:sldMk cId="0" sldId="289"/>
            <ac:spMk id="3" creationId="{00000000-0000-0000-0000-000000000000}"/>
          </ac:spMkLst>
        </pc:spChg>
        <pc:spChg chg="mod">
          <ac:chgData name="Divya Krishna" userId="16edee36a59a2528" providerId="LiveId" clId="{4CE41E7D-A8C7-4D14-BF79-7B4DFDBB6C6E}" dt="2024-01-14T08:44:58.428" v="444"/>
          <ac:spMkLst>
            <pc:docMk/>
            <pc:sldMk cId="0" sldId="289"/>
            <ac:spMk id="4" creationId="{04592247-FA59-F462-086A-D6A225340085}"/>
          </ac:spMkLst>
        </pc:spChg>
      </pc:sldChg>
      <pc:sldChg chg="modSp mod ord">
        <pc:chgData name="Divya Krishna" userId="16edee36a59a2528" providerId="LiveId" clId="{4CE41E7D-A8C7-4D14-BF79-7B4DFDBB6C6E}" dt="2024-01-14T08:44:58.428" v="444"/>
        <pc:sldMkLst>
          <pc:docMk/>
          <pc:sldMk cId="0" sldId="290"/>
        </pc:sldMkLst>
        <pc:spChg chg="mod">
          <ac:chgData name="Divya Krishna" userId="16edee36a59a2528" providerId="LiveId" clId="{4CE41E7D-A8C7-4D14-BF79-7B4DFDBB6C6E}" dt="2024-01-14T08:44:58.428" v="444"/>
          <ac:spMkLst>
            <pc:docMk/>
            <pc:sldMk cId="0" sldId="290"/>
            <ac:spMk id="2" creationId="{00000000-0000-0000-0000-000000000000}"/>
          </ac:spMkLst>
        </pc:spChg>
        <pc:spChg chg="mod">
          <ac:chgData name="Divya Krishna" userId="16edee36a59a2528" providerId="LiveId" clId="{4CE41E7D-A8C7-4D14-BF79-7B4DFDBB6C6E}" dt="2024-01-14T08:44:58.428" v="444"/>
          <ac:spMkLst>
            <pc:docMk/>
            <pc:sldMk cId="0" sldId="290"/>
            <ac:spMk id="3" creationId="{00000000-0000-0000-0000-000000000000}"/>
          </ac:spMkLst>
        </pc:spChg>
        <pc:spChg chg="mod">
          <ac:chgData name="Divya Krishna" userId="16edee36a59a2528" providerId="LiveId" clId="{4CE41E7D-A8C7-4D14-BF79-7B4DFDBB6C6E}" dt="2024-01-14T08:44:58.428" v="444"/>
          <ac:spMkLst>
            <pc:docMk/>
            <pc:sldMk cId="0" sldId="290"/>
            <ac:spMk id="4" creationId="{091C15D6-D5F9-8396-79C6-4A6D2F70273F}"/>
          </ac:spMkLst>
        </pc:spChg>
      </pc:sldChg>
      <pc:sldChg chg="modSp mod">
        <pc:chgData name="Divya Krishna" userId="16edee36a59a2528" providerId="LiveId" clId="{4CE41E7D-A8C7-4D14-BF79-7B4DFDBB6C6E}" dt="2024-01-14T08:44:58.428" v="444"/>
        <pc:sldMkLst>
          <pc:docMk/>
          <pc:sldMk cId="0" sldId="291"/>
        </pc:sldMkLst>
        <pc:spChg chg="mod">
          <ac:chgData name="Divya Krishna" userId="16edee36a59a2528" providerId="LiveId" clId="{4CE41E7D-A8C7-4D14-BF79-7B4DFDBB6C6E}" dt="2024-01-14T08:44:58.428" v="444"/>
          <ac:spMkLst>
            <pc:docMk/>
            <pc:sldMk cId="0" sldId="291"/>
            <ac:spMk id="2" creationId="{292F5FFC-3D12-3FDA-0AD7-A8CC0B1A6D05}"/>
          </ac:spMkLst>
        </pc:spChg>
        <pc:spChg chg="mod">
          <ac:chgData name="Divya Krishna" userId="16edee36a59a2528" providerId="LiveId" clId="{4CE41E7D-A8C7-4D14-BF79-7B4DFDBB6C6E}" dt="2024-01-14T08:44:58.428" v="444"/>
          <ac:spMkLst>
            <pc:docMk/>
            <pc:sldMk cId="0" sldId="291"/>
            <ac:spMk id="4" creationId="{7809CB01-251F-9524-303A-E709FB14753F}"/>
          </ac:spMkLst>
        </pc:spChg>
        <pc:spChg chg="mod">
          <ac:chgData name="Divya Krishna" userId="16edee36a59a2528" providerId="LiveId" clId="{4CE41E7D-A8C7-4D14-BF79-7B4DFDBB6C6E}" dt="2024-01-14T08:44:58.428" v="444"/>
          <ac:spMkLst>
            <pc:docMk/>
            <pc:sldMk cId="0" sldId="291"/>
            <ac:spMk id="7" creationId="{00000000-0000-0000-0000-000000000000}"/>
          </ac:spMkLst>
        </pc:spChg>
        <pc:spChg chg="mod">
          <ac:chgData name="Divya Krishna" userId="16edee36a59a2528" providerId="LiveId" clId="{4CE41E7D-A8C7-4D14-BF79-7B4DFDBB6C6E}" dt="2024-01-14T08:44:58.428" v="444"/>
          <ac:spMkLst>
            <pc:docMk/>
            <pc:sldMk cId="0" sldId="291"/>
            <ac:spMk id="9" creationId="{00000000-0000-0000-0000-000000000000}"/>
          </ac:spMkLst>
        </pc:spChg>
      </pc:sldChg>
      <pc:sldChg chg="modSp mod">
        <pc:chgData name="Divya Krishna" userId="16edee36a59a2528" providerId="LiveId" clId="{4CE41E7D-A8C7-4D14-BF79-7B4DFDBB6C6E}" dt="2024-01-14T08:44:58.428" v="444"/>
        <pc:sldMkLst>
          <pc:docMk/>
          <pc:sldMk cId="0" sldId="292"/>
        </pc:sldMkLst>
        <pc:spChg chg="mod">
          <ac:chgData name="Divya Krishna" userId="16edee36a59a2528" providerId="LiveId" clId="{4CE41E7D-A8C7-4D14-BF79-7B4DFDBB6C6E}" dt="2024-01-14T08:44:58.428" v="444"/>
          <ac:spMkLst>
            <pc:docMk/>
            <pc:sldMk cId="0" sldId="292"/>
            <ac:spMk id="2" creationId="{00000000-0000-0000-0000-000000000000}"/>
          </ac:spMkLst>
        </pc:spChg>
        <pc:spChg chg="mod">
          <ac:chgData name="Divya Krishna" userId="16edee36a59a2528" providerId="LiveId" clId="{4CE41E7D-A8C7-4D14-BF79-7B4DFDBB6C6E}" dt="2024-01-14T08:44:58.428" v="444"/>
          <ac:spMkLst>
            <pc:docMk/>
            <pc:sldMk cId="0" sldId="292"/>
            <ac:spMk id="3" creationId="{00000000-0000-0000-0000-000000000000}"/>
          </ac:spMkLst>
        </pc:spChg>
        <pc:spChg chg="mod">
          <ac:chgData name="Divya Krishna" userId="16edee36a59a2528" providerId="LiveId" clId="{4CE41E7D-A8C7-4D14-BF79-7B4DFDBB6C6E}" dt="2024-01-14T08:37:40.537" v="394"/>
          <ac:spMkLst>
            <pc:docMk/>
            <pc:sldMk cId="0" sldId="292"/>
            <ac:spMk id="4" creationId="{00000000-0000-0000-0000-000000000000}"/>
          </ac:spMkLst>
        </pc:spChg>
        <pc:spChg chg="mod">
          <ac:chgData name="Divya Krishna" userId="16edee36a59a2528" providerId="LiveId" clId="{4CE41E7D-A8C7-4D14-BF79-7B4DFDBB6C6E}" dt="2024-01-14T08:44:58.428" v="444"/>
          <ac:spMkLst>
            <pc:docMk/>
            <pc:sldMk cId="0" sldId="292"/>
            <ac:spMk id="5" creationId="{0C380DD1-0E3A-B6B9-0B78-5EE6882465DE}"/>
          </ac:spMkLst>
        </pc:spChg>
      </pc:sldChg>
      <pc:sldChg chg="modSp del mod">
        <pc:chgData name="Divya Krishna" userId="16edee36a59a2528" providerId="LiveId" clId="{4CE41E7D-A8C7-4D14-BF79-7B4DFDBB6C6E}" dt="2024-01-14T08:37:47.349" v="395" actId="47"/>
        <pc:sldMkLst>
          <pc:docMk/>
          <pc:sldMk cId="0" sldId="294"/>
        </pc:sldMkLst>
        <pc:spChg chg="mod">
          <ac:chgData name="Divya Krishna" userId="16edee36a59a2528" providerId="LiveId" clId="{4CE41E7D-A8C7-4D14-BF79-7B4DFDBB6C6E}" dt="2024-01-14T08:37:33.855" v="391" actId="21"/>
          <ac:spMkLst>
            <pc:docMk/>
            <pc:sldMk cId="0" sldId="294"/>
            <ac:spMk id="4" creationId="{00000000-0000-0000-0000-000000000000}"/>
          </ac:spMkLst>
        </pc:spChg>
      </pc:sldChg>
      <pc:sldChg chg="addSp delSp modSp mod">
        <pc:chgData name="Divya Krishna" userId="16edee36a59a2528" providerId="LiveId" clId="{4CE41E7D-A8C7-4D14-BF79-7B4DFDBB6C6E}" dt="2024-01-14T08:44:58.428" v="444"/>
        <pc:sldMkLst>
          <pc:docMk/>
          <pc:sldMk cId="2213590335" sldId="295"/>
        </pc:sldMkLst>
        <pc:spChg chg="mod">
          <ac:chgData name="Divya Krishna" userId="16edee36a59a2528" providerId="LiveId" clId="{4CE41E7D-A8C7-4D14-BF79-7B4DFDBB6C6E}" dt="2024-01-14T08:44:58.428" v="444"/>
          <ac:spMkLst>
            <pc:docMk/>
            <pc:sldMk cId="2213590335" sldId="295"/>
            <ac:spMk id="3" creationId="{FA00FDB3-C333-AEA9-DC2F-622B2B531CF7}"/>
          </ac:spMkLst>
        </pc:spChg>
        <pc:spChg chg="mod">
          <ac:chgData name="Divya Krishna" userId="16edee36a59a2528" providerId="LiveId" clId="{4CE41E7D-A8C7-4D14-BF79-7B4DFDBB6C6E}" dt="2024-01-14T08:44:58.428" v="444"/>
          <ac:spMkLst>
            <pc:docMk/>
            <pc:sldMk cId="2213590335" sldId="295"/>
            <ac:spMk id="9" creationId="{5345A2FE-633F-1926-467F-1EA879547105}"/>
          </ac:spMkLst>
        </pc:spChg>
        <pc:picChg chg="add del mod">
          <ac:chgData name="Divya Krishna" userId="16edee36a59a2528" providerId="LiveId" clId="{4CE41E7D-A8C7-4D14-BF79-7B4DFDBB6C6E}" dt="2024-01-14T06:01:16.026" v="44" actId="478"/>
          <ac:picMkLst>
            <pc:docMk/>
            <pc:sldMk cId="2213590335" sldId="295"/>
            <ac:picMk id="4" creationId="{A5096F32-AFC7-7E0F-33C0-E8E8539D4ED0}"/>
          </ac:picMkLst>
        </pc:picChg>
        <pc:picChg chg="add mod">
          <ac:chgData name="Divya Krishna" userId="16edee36a59a2528" providerId="LiveId" clId="{4CE41E7D-A8C7-4D14-BF79-7B4DFDBB6C6E}" dt="2024-01-14T06:13:05.570" v="52" actId="14100"/>
          <ac:picMkLst>
            <pc:docMk/>
            <pc:sldMk cId="2213590335" sldId="295"/>
            <ac:picMk id="4" creationId="{D71DBAF8-ECD6-8F8D-D0FC-29E168322A8E}"/>
          </ac:picMkLst>
        </pc:picChg>
        <pc:picChg chg="add del mod">
          <ac:chgData name="Divya Krishna" userId="16edee36a59a2528" providerId="LiveId" clId="{4CE41E7D-A8C7-4D14-BF79-7B4DFDBB6C6E}" dt="2024-01-14T06:12:49.732" v="48" actId="478"/>
          <ac:picMkLst>
            <pc:docMk/>
            <pc:sldMk cId="2213590335" sldId="295"/>
            <ac:picMk id="6" creationId="{C5ACC1A4-2010-4875-04D9-4A3DCA593ACD}"/>
          </ac:picMkLst>
        </pc:picChg>
        <pc:picChg chg="del mod">
          <ac:chgData name="Divya Krishna" userId="16edee36a59a2528" providerId="LiveId" clId="{4CE41E7D-A8C7-4D14-BF79-7B4DFDBB6C6E}" dt="2024-01-14T05:58:51.847" v="39" actId="478"/>
          <ac:picMkLst>
            <pc:docMk/>
            <pc:sldMk cId="2213590335" sldId="295"/>
            <ac:picMk id="7" creationId="{7B9B2017-5F39-CFC2-B4FF-2A2BEB5EC9B4}"/>
          </ac:picMkLst>
        </pc:picChg>
      </pc:sldChg>
      <pc:sldChg chg="modSp">
        <pc:chgData name="Divya Krishna" userId="16edee36a59a2528" providerId="LiveId" clId="{4CE41E7D-A8C7-4D14-BF79-7B4DFDBB6C6E}" dt="2024-01-14T08:44:58.428" v="444"/>
        <pc:sldMkLst>
          <pc:docMk/>
          <pc:sldMk cId="816752235" sldId="296"/>
        </pc:sldMkLst>
        <pc:spChg chg="mod">
          <ac:chgData name="Divya Krishna" userId="16edee36a59a2528" providerId="LiveId" clId="{4CE41E7D-A8C7-4D14-BF79-7B4DFDBB6C6E}" dt="2024-01-14T08:44:58.428" v="444"/>
          <ac:spMkLst>
            <pc:docMk/>
            <pc:sldMk cId="816752235" sldId="296"/>
            <ac:spMk id="3" creationId="{E8810C8E-D9A8-9ABB-9708-4790298F9E93}"/>
          </ac:spMkLst>
        </pc:spChg>
        <pc:spChg chg="mod">
          <ac:chgData name="Divya Krishna" userId="16edee36a59a2528" providerId="LiveId" clId="{4CE41E7D-A8C7-4D14-BF79-7B4DFDBB6C6E}" dt="2024-01-14T08:44:58.428" v="444"/>
          <ac:spMkLst>
            <pc:docMk/>
            <pc:sldMk cId="816752235" sldId="296"/>
            <ac:spMk id="4" creationId="{6A7CF968-A699-8F52-AFAB-1C8B4DEEE6F9}"/>
          </ac:spMkLst>
        </pc:spChg>
      </pc:sldChg>
      <pc:sldChg chg="modSp mod">
        <pc:chgData name="Divya Krishna" userId="16edee36a59a2528" providerId="LiveId" clId="{4CE41E7D-A8C7-4D14-BF79-7B4DFDBB6C6E}" dt="2024-01-14T08:44:58.428" v="444"/>
        <pc:sldMkLst>
          <pc:docMk/>
          <pc:sldMk cId="3087019857" sldId="298"/>
        </pc:sldMkLst>
        <pc:spChg chg="mod">
          <ac:chgData name="Divya Krishna" userId="16edee36a59a2528" providerId="LiveId" clId="{4CE41E7D-A8C7-4D14-BF79-7B4DFDBB6C6E}" dt="2024-01-14T08:44:58.428" v="444"/>
          <ac:spMkLst>
            <pc:docMk/>
            <pc:sldMk cId="3087019857" sldId="298"/>
            <ac:spMk id="3" creationId="{8BF19C9C-4198-F79A-D1EA-A9E9B6001252}"/>
          </ac:spMkLst>
        </pc:spChg>
        <pc:spChg chg="mod">
          <ac:chgData name="Divya Krishna" userId="16edee36a59a2528" providerId="LiveId" clId="{4CE41E7D-A8C7-4D14-BF79-7B4DFDBB6C6E}" dt="2024-01-14T08:44:58.428" v="444"/>
          <ac:spMkLst>
            <pc:docMk/>
            <pc:sldMk cId="3087019857" sldId="298"/>
            <ac:spMk id="4" creationId="{51E43D0D-0B08-3710-77CF-2ADA20A11794}"/>
          </ac:spMkLst>
        </pc:spChg>
        <pc:spChg chg="mod">
          <ac:chgData name="Divya Krishna" userId="16edee36a59a2528" providerId="LiveId" clId="{4CE41E7D-A8C7-4D14-BF79-7B4DFDBB6C6E}" dt="2024-01-14T08:37:08.687" v="387"/>
          <ac:spMkLst>
            <pc:docMk/>
            <pc:sldMk cId="3087019857" sldId="298"/>
            <ac:spMk id="6" creationId="{85B4B63F-6012-1257-70E5-0A2DDF11B098}"/>
          </ac:spMkLst>
        </pc:spChg>
        <pc:spChg chg="mod">
          <ac:chgData name="Divya Krishna" userId="16edee36a59a2528" providerId="LiveId" clId="{4CE41E7D-A8C7-4D14-BF79-7B4DFDBB6C6E}" dt="2024-01-14T08:44:58.428" v="444"/>
          <ac:spMkLst>
            <pc:docMk/>
            <pc:sldMk cId="3087019857" sldId="298"/>
            <ac:spMk id="7" creationId="{3C9C8D27-544F-517C-755B-71D20FFC5B51}"/>
          </ac:spMkLst>
        </pc:spChg>
      </pc:sldChg>
      <pc:sldChg chg="modSp new del mod">
        <pc:chgData name="Divya Krishna" userId="16edee36a59a2528" providerId="LiveId" clId="{4CE41E7D-A8C7-4D14-BF79-7B4DFDBB6C6E}" dt="2024-01-14T07:45:53.121" v="229" actId="47"/>
        <pc:sldMkLst>
          <pc:docMk/>
          <pc:sldMk cId="2714732366" sldId="299"/>
        </pc:sldMkLst>
        <pc:spChg chg="mod">
          <ac:chgData name="Divya Krishna" userId="16edee36a59a2528" providerId="LiveId" clId="{4CE41E7D-A8C7-4D14-BF79-7B4DFDBB6C6E}" dt="2024-01-14T07:44:00.466" v="210" actId="21"/>
          <ac:spMkLst>
            <pc:docMk/>
            <pc:sldMk cId="2714732366" sldId="299"/>
            <ac:spMk id="5" creationId="{06DA5E18-957B-F3A4-CEB0-477C5BED6B9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nithi\OneDrive\Desktop\project\comparis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ithi\OneDrive\Desktop\project\comparis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nithi\OneDrive\Desktop\project\comparis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autoTitleDeleted val="1"/>
    <c:view3D>
      <c:rAngAx val="1"/>
    </c:view3D>
    <c:plotArea>
      <c:layout/>
      <c:bar3DChart>
        <c:barDir val="bar"/>
        <c:grouping val="clustered"/>
        <c:ser>
          <c:idx val="0"/>
          <c:order val="0"/>
          <c:tx>
            <c:strRef>
              <c:f>Sheet2!$O$6</c:f>
              <c:strCache>
                <c:ptCount val="1"/>
                <c:pt idx="0">
                  <c:v>Number of Paper (2018-2023)</c:v>
                </c:pt>
              </c:strCache>
            </c:strRef>
          </c:tx>
          <c:cat>
            <c:strRef>
              <c:f>Sheet2!$N$7:$N$11</c:f>
              <c:strCache>
                <c:ptCount val="5"/>
                <c:pt idx="0">
                  <c:v>Deep Convolutional
Neural Network</c:v>
                </c:pt>
                <c:pt idx="1">
                  <c:v>Multilayer Feature Extraction Network</c:v>
                </c:pt>
                <c:pt idx="2">
                  <c:v>Coarse-to-fine detection</c:v>
                </c:pt>
                <c:pt idx="3">
                  <c:v>Deep learning</c:v>
                </c:pt>
                <c:pt idx="4">
                  <c:v>YOLO </c:v>
                </c:pt>
              </c:strCache>
            </c:strRef>
          </c:cat>
          <c:val>
            <c:numRef>
              <c:f>Sheet2!$O$7:$O$11</c:f>
              <c:numCache>
                <c:formatCode>General</c:formatCode>
                <c:ptCount val="5"/>
                <c:pt idx="0">
                  <c:v>1</c:v>
                </c:pt>
                <c:pt idx="1">
                  <c:v>1</c:v>
                </c:pt>
                <c:pt idx="2">
                  <c:v>1</c:v>
                </c:pt>
                <c:pt idx="3">
                  <c:v>7</c:v>
                </c:pt>
                <c:pt idx="4">
                  <c:v>14</c:v>
                </c:pt>
              </c:numCache>
            </c:numRef>
          </c:val>
          <c:extLst xmlns:c16r2="http://schemas.microsoft.com/office/drawing/2015/06/chart">
            <c:ext xmlns:c16="http://schemas.microsoft.com/office/drawing/2014/chart" uri="{C3380CC4-5D6E-409C-BE32-E72D297353CC}">
              <c16:uniqueId val="{00000000-32CB-4A7A-8018-CF7D48233D74}"/>
            </c:ext>
          </c:extLst>
        </c:ser>
        <c:dLbls/>
        <c:shape val="box"/>
        <c:axId val="149560704"/>
        <c:axId val="149748736"/>
        <c:axId val="0"/>
      </c:bar3DChart>
      <c:catAx>
        <c:axId val="149560704"/>
        <c:scaling>
          <c:orientation val="minMax"/>
        </c:scaling>
        <c:axPos val="l"/>
        <c:numFmt formatCode="General" sourceLinked="0"/>
        <c:majorTickMark val="none"/>
        <c:tickLblPos val="nextTo"/>
        <c:crossAx val="149748736"/>
        <c:crosses val="autoZero"/>
        <c:auto val="1"/>
        <c:lblAlgn val="ctr"/>
        <c:lblOffset val="100"/>
      </c:catAx>
      <c:valAx>
        <c:axId val="149748736"/>
        <c:scaling>
          <c:orientation val="minMax"/>
        </c:scaling>
        <c:axPos val="b"/>
        <c:majorGridlines/>
        <c:numFmt formatCode="General" sourceLinked="1"/>
        <c:majorTickMark val="none"/>
        <c:tickLblPos val="nextTo"/>
        <c:crossAx val="149560704"/>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Dataset used</a:t>
            </a:r>
          </a:p>
        </c:rich>
      </c:tx>
      <c:layout>
        <c:manualLayout>
          <c:xMode val="edge"/>
          <c:yMode val="edge"/>
          <c:x val="0.3125000000000005"/>
          <c:y val="2.7777777777777877E-2"/>
        </c:manualLayout>
      </c:layout>
    </c:title>
    <c:plotArea>
      <c:layout/>
      <c:pieChart>
        <c:varyColors val="1"/>
        <c:ser>
          <c:idx val="0"/>
          <c:order val="0"/>
          <c:dLbls>
            <c:spPr>
              <a:noFill/>
              <a:ln>
                <a:noFill/>
              </a:ln>
              <a:effectLst/>
            </c:spPr>
            <c:showPercent val="1"/>
            <c:extLst xmlns:c16r2="http://schemas.microsoft.com/office/drawing/2015/06/chart">
              <c:ext xmlns:c15="http://schemas.microsoft.com/office/drawing/2012/chart" uri="{CE6537A1-D6FC-4f65-9D91-7224C49458BB}"/>
            </c:extLst>
          </c:dLbls>
          <c:cat>
            <c:strRef>
              <c:f>Sheet4!$J$6:$J$12</c:f>
              <c:strCache>
                <c:ptCount val="7"/>
                <c:pt idx="0">
                  <c:v>ImageNet</c:v>
                </c:pt>
                <c:pt idx="1">
                  <c:v>VOC</c:v>
                </c:pt>
                <c:pt idx="2">
                  <c:v>PASCAL </c:v>
                </c:pt>
                <c:pt idx="3">
                  <c:v>COCO</c:v>
                </c:pt>
                <c:pt idx="4">
                  <c:v>Kaggle</c:v>
                </c:pt>
                <c:pt idx="5">
                  <c:v>DOTA</c:v>
                </c:pt>
                <c:pt idx="6">
                  <c:v>Singapore Maritime Dataset (SMD)</c:v>
                </c:pt>
              </c:strCache>
            </c:strRef>
          </c:cat>
          <c:val>
            <c:numRef>
              <c:f>Sheet4!$K$6:$K$12</c:f>
              <c:numCache>
                <c:formatCode>General</c:formatCode>
                <c:ptCount val="7"/>
                <c:pt idx="0">
                  <c:v>31</c:v>
                </c:pt>
                <c:pt idx="1">
                  <c:v>24</c:v>
                </c:pt>
                <c:pt idx="2">
                  <c:v>20</c:v>
                </c:pt>
                <c:pt idx="3">
                  <c:v>15</c:v>
                </c:pt>
                <c:pt idx="4">
                  <c:v>5</c:v>
                </c:pt>
                <c:pt idx="5">
                  <c:v>4</c:v>
                </c:pt>
                <c:pt idx="6">
                  <c:v>1</c:v>
                </c:pt>
              </c:numCache>
            </c:numRef>
          </c:val>
          <c:extLst xmlns:c16r2="http://schemas.microsoft.com/office/drawing/2015/06/chart">
            <c:ext xmlns:c16="http://schemas.microsoft.com/office/drawing/2014/chart" uri="{C3380CC4-5D6E-409C-BE32-E72D297353CC}">
              <c16:uniqueId val="{00000000-1FB5-4EFB-BA94-38B54A8108F0}"/>
            </c:ext>
          </c:extLst>
        </c:ser>
        <c:dLbls>
          <c:showPercent val="1"/>
        </c:dLbls>
        <c:firstSliceAng val="0"/>
      </c:pieChart>
    </c:plotArea>
    <c:legend>
      <c:legendPos val="r"/>
      <c:layout>
        <c:manualLayout>
          <c:xMode val="edge"/>
          <c:yMode val="edge"/>
          <c:x val="0.63720975503062161"/>
          <c:y val="0.15774496937882793"/>
          <c:w val="0.36001246719160196"/>
          <c:h val="0.72606080489938762"/>
        </c:manualLayout>
      </c:layout>
    </c:legend>
    <c:plotVisOnly val="1"/>
    <c:dispBlanksAs val="zero"/>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autoTitleDeleted val="1"/>
    <c:plotArea>
      <c:layout/>
      <c:barChart>
        <c:barDir val="bar"/>
        <c:grouping val="clustered"/>
        <c:ser>
          <c:idx val="0"/>
          <c:order val="0"/>
          <c:tx>
            <c:strRef>
              <c:f>Sheet3!$N$6</c:f>
              <c:strCache>
                <c:ptCount val="1"/>
                <c:pt idx="0">
                  <c:v>Number of Paper Publication</c:v>
                </c:pt>
              </c:strCache>
            </c:strRef>
          </c:tx>
          <c:cat>
            <c:strRef>
              <c:f>Sheet3!$M$7:$M$10</c:f>
              <c:strCache>
                <c:ptCount val="4"/>
                <c:pt idx="0">
                  <c:v>Visual image
</c:v>
                </c:pt>
                <c:pt idx="1">
                  <c:v>Optical remote sensing images</c:v>
                </c:pt>
                <c:pt idx="2">
                  <c:v>Synthetic Aperture Radar</c:v>
                </c:pt>
                <c:pt idx="3">
                  <c:v>Remote Sensing</c:v>
                </c:pt>
              </c:strCache>
            </c:strRef>
          </c:cat>
          <c:val>
            <c:numRef>
              <c:f>Sheet3!$N$7:$N$10</c:f>
              <c:numCache>
                <c:formatCode>General</c:formatCode>
                <c:ptCount val="4"/>
                <c:pt idx="0">
                  <c:v>12</c:v>
                </c:pt>
                <c:pt idx="1">
                  <c:v>6</c:v>
                </c:pt>
                <c:pt idx="2">
                  <c:v>6</c:v>
                </c:pt>
                <c:pt idx="3">
                  <c:v>1</c:v>
                </c:pt>
              </c:numCache>
            </c:numRef>
          </c:val>
          <c:extLst xmlns:c16r2="http://schemas.microsoft.com/office/drawing/2015/06/chart">
            <c:ext xmlns:c16="http://schemas.microsoft.com/office/drawing/2014/chart" uri="{C3380CC4-5D6E-409C-BE32-E72D297353CC}">
              <c16:uniqueId val="{00000000-A688-42F2-820B-F82D4DEFA66B}"/>
            </c:ext>
          </c:extLst>
        </c:ser>
        <c:dLbls/>
        <c:axId val="152056192"/>
        <c:axId val="152094976"/>
      </c:barChart>
      <c:catAx>
        <c:axId val="152056192"/>
        <c:scaling>
          <c:orientation val="minMax"/>
        </c:scaling>
        <c:axPos val="l"/>
        <c:numFmt formatCode="General" sourceLinked="0"/>
        <c:majorTickMark val="none"/>
        <c:tickLblPos val="nextTo"/>
        <c:crossAx val="152094976"/>
        <c:crosses val="autoZero"/>
        <c:auto val="1"/>
        <c:lblAlgn val="ctr"/>
        <c:lblOffset val="100"/>
      </c:catAx>
      <c:valAx>
        <c:axId val="152094976"/>
        <c:scaling>
          <c:orientation val="minMax"/>
        </c:scaling>
        <c:axPos val="b"/>
        <c:majorGridlines/>
        <c:numFmt formatCode="General" sourceLinked="1"/>
        <c:majorTickMark val="none"/>
        <c:tickLblPos val="nextTo"/>
        <c:crossAx val="152056192"/>
        <c:crosses val="autoZero"/>
        <c:crossBetween val="between"/>
      </c:valAx>
    </c:plotArea>
    <c:plotVisOnly val="1"/>
    <c:dispBlanksAs val="gap"/>
  </c:chart>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F84980-9A7F-4774-BAF1-E1331484AAEC}"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en-US"/>
        </a:p>
      </dgm:t>
    </dgm:pt>
    <dgm:pt modelId="{698192DF-D6FE-43CA-9D22-0FEF27740624}">
      <dgm:prSet phldrT="[Text]" custT="1"/>
      <dgm:spPr/>
      <dgm:t>
        <a:bodyPr/>
        <a:lstStyle/>
        <a:p>
          <a:r>
            <a:rPr lang="en-US" sz="1200" dirty="0"/>
            <a:t>Ship detection</a:t>
          </a:r>
        </a:p>
      </dgm:t>
    </dgm:pt>
    <dgm:pt modelId="{EC2A2B38-2C21-444B-A323-8EA31AECACA1}" type="parTrans" cxnId="{0E640B51-AFE9-41BE-9DD9-E4FB76207A2B}">
      <dgm:prSet/>
      <dgm:spPr/>
      <dgm:t>
        <a:bodyPr/>
        <a:lstStyle/>
        <a:p>
          <a:endParaRPr lang="en-US" sz="1200"/>
        </a:p>
      </dgm:t>
    </dgm:pt>
    <dgm:pt modelId="{22F5A736-347F-45DC-AF36-256B7FB62D88}" type="sibTrans" cxnId="{0E640B51-AFE9-41BE-9DD9-E4FB76207A2B}">
      <dgm:prSet/>
      <dgm:spPr/>
      <dgm:t>
        <a:bodyPr/>
        <a:lstStyle/>
        <a:p>
          <a:endParaRPr lang="en-US" sz="1200"/>
        </a:p>
      </dgm:t>
    </dgm:pt>
    <dgm:pt modelId="{D8483046-1047-4A5F-9931-228899A3DD0F}" type="asst">
      <dgm:prSet phldrT="[Text]" custT="1"/>
      <dgm:spPr/>
      <dgm:t>
        <a:bodyPr/>
        <a:lstStyle/>
        <a:p>
          <a:r>
            <a:rPr lang="en-US" sz="1200" dirty="0"/>
            <a:t>Synthetic Aperture Radar images</a:t>
          </a:r>
        </a:p>
      </dgm:t>
    </dgm:pt>
    <dgm:pt modelId="{415A18C5-E7CF-47A1-B458-0BABC6A00826}" type="parTrans" cxnId="{9DC86ED1-6793-4961-8C81-D1E1133CA32C}">
      <dgm:prSet custT="1"/>
      <dgm:spPr/>
      <dgm:t>
        <a:bodyPr/>
        <a:lstStyle/>
        <a:p>
          <a:endParaRPr lang="en-US" sz="1200"/>
        </a:p>
      </dgm:t>
    </dgm:pt>
    <dgm:pt modelId="{5F413A9D-3132-49C7-860A-10FB796DF785}" type="sibTrans" cxnId="{9DC86ED1-6793-4961-8C81-D1E1133CA32C}">
      <dgm:prSet/>
      <dgm:spPr/>
      <dgm:t>
        <a:bodyPr/>
        <a:lstStyle/>
        <a:p>
          <a:endParaRPr lang="en-US" sz="1200"/>
        </a:p>
      </dgm:t>
    </dgm:pt>
    <dgm:pt modelId="{E7808EDD-9573-422F-B625-502AA28A1C2C}" type="asst">
      <dgm:prSet phldrT="[Text]" custT="1"/>
      <dgm:spPr/>
      <dgm:t>
        <a:bodyPr/>
        <a:lstStyle/>
        <a:p>
          <a:r>
            <a:rPr lang="en-US" sz="1200" dirty="0"/>
            <a:t>Space borne optical images</a:t>
          </a:r>
        </a:p>
      </dgm:t>
    </dgm:pt>
    <dgm:pt modelId="{A9E6DB28-F01E-4920-87DD-B1F2398F83ED}" type="parTrans" cxnId="{6A37E773-CCD9-4403-A2E6-902574D89512}">
      <dgm:prSet custT="1"/>
      <dgm:spPr/>
      <dgm:t>
        <a:bodyPr/>
        <a:lstStyle/>
        <a:p>
          <a:endParaRPr lang="en-US" sz="1200"/>
        </a:p>
      </dgm:t>
    </dgm:pt>
    <dgm:pt modelId="{A64CBACE-F877-48F2-AE3C-6A0625DC943F}" type="sibTrans" cxnId="{6A37E773-CCD9-4403-A2E6-902574D89512}">
      <dgm:prSet/>
      <dgm:spPr/>
      <dgm:t>
        <a:bodyPr/>
        <a:lstStyle/>
        <a:p>
          <a:endParaRPr lang="en-US" sz="1200"/>
        </a:p>
      </dgm:t>
    </dgm:pt>
    <dgm:pt modelId="{D9B8F9F8-DD36-44B5-92AD-92CD5ED1C156}" type="asst">
      <dgm:prSet phldrT="[Text]" custT="1"/>
      <dgm:spPr/>
      <dgm:t>
        <a:bodyPr/>
        <a:lstStyle/>
        <a:p>
          <a:r>
            <a:rPr lang="en-US" sz="1200" dirty="0"/>
            <a:t>Visual image</a:t>
          </a:r>
        </a:p>
      </dgm:t>
    </dgm:pt>
    <dgm:pt modelId="{6B8886A3-8717-4D0E-9BEF-7C7F8143D8FC}" type="parTrans" cxnId="{45107B96-07E7-4E18-94A6-F851676EC865}">
      <dgm:prSet custT="1"/>
      <dgm:spPr/>
      <dgm:t>
        <a:bodyPr/>
        <a:lstStyle/>
        <a:p>
          <a:endParaRPr lang="en-US" sz="1200"/>
        </a:p>
      </dgm:t>
    </dgm:pt>
    <dgm:pt modelId="{7886AF23-C9B4-4602-A40C-8DB52D6652B2}" type="sibTrans" cxnId="{45107B96-07E7-4E18-94A6-F851676EC865}">
      <dgm:prSet/>
      <dgm:spPr/>
      <dgm:t>
        <a:bodyPr/>
        <a:lstStyle/>
        <a:p>
          <a:endParaRPr lang="en-US" sz="1200"/>
        </a:p>
      </dgm:t>
    </dgm:pt>
    <dgm:pt modelId="{973413E2-FA32-4610-B6A0-589553308273}" type="asst">
      <dgm:prSet phldrT="[Text]" custT="1"/>
      <dgm:spPr/>
      <dgm:t>
        <a:bodyPr/>
        <a:lstStyle/>
        <a:p>
          <a:r>
            <a:rPr lang="en-US" sz="1200" dirty="0"/>
            <a:t>Remote sensing image</a:t>
          </a:r>
        </a:p>
      </dgm:t>
    </dgm:pt>
    <dgm:pt modelId="{20239ADB-3396-4E16-AEFE-4060D2D3C108}" type="parTrans" cxnId="{E8F802F5-5D46-4CBB-911F-A4DA4692E7D9}">
      <dgm:prSet custT="1"/>
      <dgm:spPr/>
      <dgm:t>
        <a:bodyPr/>
        <a:lstStyle/>
        <a:p>
          <a:endParaRPr lang="en-US" sz="200"/>
        </a:p>
      </dgm:t>
    </dgm:pt>
    <dgm:pt modelId="{FA0A00BF-FDBD-4CDA-8AA7-3C73F0049223}" type="sibTrans" cxnId="{E8F802F5-5D46-4CBB-911F-A4DA4692E7D9}">
      <dgm:prSet/>
      <dgm:spPr/>
      <dgm:t>
        <a:bodyPr/>
        <a:lstStyle/>
        <a:p>
          <a:endParaRPr lang="en-US" sz="1200"/>
        </a:p>
      </dgm:t>
    </dgm:pt>
    <dgm:pt modelId="{39378A12-2CCE-495B-8FF0-EE0651757000}" type="pres">
      <dgm:prSet presAssocID="{27F84980-9A7F-4774-BAF1-E1331484AAEC}" presName="diagram" presStyleCnt="0">
        <dgm:presLayoutVars>
          <dgm:chPref val="1"/>
          <dgm:dir/>
          <dgm:animOne val="branch"/>
          <dgm:animLvl val="lvl"/>
          <dgm:resizeHandles val="exact"/>
        </dgm:presLayoutVars>
      </dgm:prSet>
      <dgm:spPr/>
      <dgm:t>
        <a:bodyPr/>
        <a:lstStyle/>
        <a:p>
          <a:endParaRPr lang="en-US"/>
        </a:p>
      </dgm:t>
    </dgm:pt>
    <dgm:pt modelId="{9D470026-31D6-44F9-8AAF-6D60C6DD081E}" type="pres">
      <dgm:prSet presAssocID="{698192DF-D6FE-43CA-9D22-0FEF27740624}" presName="root1" presStyleCnt="0"/>
      <dgm:spPr/>
    </dgm:pt>
    <dgm:pt modelId="{6F42ED5D-10D7-400C-AC05-523A97ACA65A}" type="pres">
      <dgm:prSet presAssocID="{698192DF-D6FE-43CA-9D22-0FEF27740624}" presName="LevelOneTextNode" presStyleLbl="node0" presStyleIdx="0" presStyleCnt="1">
        <dgm:presLayoutVars>
          <dgm:chPref val="3"/>
        </dgm:presLayoutVars>
      </dgm:prSet>
      <dgm:spPr/>
      <dgm:t>
        <a:bodyPr/>
        <a:lstStyle/>
        <a:p>
          <a:endParaRPr lang="en-US"/>
        </a:p>
      </dgm:t>
    </dgm:pt>
    <dgm:pt modelId="{A2615799-CB5C-4367-8F57-8A25653D5CF0}" type="pres">
      <dgm:prSet presAssocID="{698192DF-D6FE-43CA-9D22-0FEF27740624}" presName="level2hierChild" presStyleCnt="0"/>
      <dgm:spPr/>
    </dgm:pt>
    <dgm:pt modelId="{D8870DAC-E989-4206-B8FA-FC3CBDE9A618}" type="pres">
      <dgm:prSet presAssocID="{415A18C5-E7CF-47A1-B458-0BABC6A00826}" presName="conn2-1" presStyleLbl="parChTrans1D2" presStyleIdx="0" presStyleCnt="4"/>
      <dgm:spPr/>
      <dgm:t>
        <a:bodyPr/>
        <a:lstStyle/>
        <a:p>
          <a:endParaRPr lang="en-US"/>
        </a:p>
      </dgm:t>
    </dgm:pt>
    <dgm:pt modelId="{C0F8FD14-F091-4D3D-9228-61BC3E7F8B8F}" type="pres">
      <dgm:prSet presAssocID="{415A18C5-E7CF-47A1-B458-0BABC6A00826}" presName="connTx" presStyleLbl="parChTrans1D2" presStyleIdx="0" presStyleCnt="4"/>
      <dgm:spPr/>
      <dgm:t>
        <a:bodyPr/>
        <a:lstStyle/>
        <a:p>
          <a:endParaRPr lang="en-US"/>
        </a:p>
      </dgm:t>
    </dgm:pt>
    <dgm:pt modelId="{9AAEE025-7DF0-44C8-A408-592E7EAD47D2}" type="pres">
      <dgm:prSet presAssocID="{D8483046-1047-4A5F-9931-228899A3DD0F}" presName="root2" presStyleCnt="0"/>
      <dgm:spPr/>
    </dgm:pt>
    <dgm:pt modelId="{E122A9D8-9DB1-4395-9219-3466C52E5B45}" type="pres">
      <dgm:prSet presAssocID="{D8483046-1047-4A5F-9931-228899A3DD0F}" presName="LevelTwoTextNode" presStyleLbl="asst1" presStyleIdx="0" presStyleCnt="4">
        <dgm:presLayoutVars>
          <dgm:chPref val="3"/>
        </dgm:presLayoutVars>
      </dgm:prSet>
      <dgm:spPr/>
      <dgm:t>
        <a:bodyPr/>
        <a:lstStyle/>
        <a:p>
          <a:endParaRPr lang="en-US"/>
        </a:p>
      </dgm:t>
    </dgm:pt>
    <dgm:pt modelId="{77B6CF35-92D9-4D5B-9480-2067490D909F}" type="pres">
      <dgm:prSet presAssocID="{D8483046-1047-4A5F-9931-228899A3DD0F}" presName="level3hierChild" presStyleCnt="0"/>
      <dgm:spPr/>
    </dgm:pt>
    <dgm:pt modelId="{7258D482-5DB8-4C89-93E7-8D644EE30566}" type="pres">
      <dgm:prSet presAssocID="{A9E6DB28-F01E-4920-87DD-B1F2398F83ED}" presName="conn2-1" presStyleLbl="parChTrans1D2" presStyleIdx="1" presStyleCnt="4"/>
      <dgm:spPr/>
      <dgm:t>
        <a:bodyPr/>
        <a:lstStyle/>
        <a:p>
          <a:endParaRPr lang="en-US"/>
        </a:p>
      </dgm:t>
    </dgm:pt>
    <dgm:pt modelId="{C9D988BC-0721-48AF-8733-789073D853E6}" type="pres">
      <dgm:prSet presAssocID="{A9E6DB28-F01E-4920-87DD-B1F2398F83ED}" presName="connTx" presStyleLbl="parChTrans1D2" presStyleIdx="1" presStyleCnt="4"/>
      <dgm:spPr/>
      <dgm:t>
        <a:bodyPr/>
        <a:lstStyle/>
        <a:p>
          <a:endParaRPr lang="en-US"/>
        </a:p>
      </dgm:t>
    </dgm:pt>
    <dgm:pt modelId="{D7992346-F22A-45D4-A0BA-B7C67930FE96}" type="pres">
      <dgm:prSet presAssocID="{E7808EDD-9573-422F-B625-502AA28A1C2C}" presName="root2" presStyleCnt="0"/>
      <dgm:spPr/>
    </dgm:pt>
    <dgm:pt modelId="{45729822-BFF6-42AB-A528-36CDD7F5D112}" type="pres">
      <dgm:prSet presAssocID="{E7808EDD-9573-422F-B625-502AA28A1C2C}" presName="LevelTwoTextNode" presStyleLbl="asst1" presStyleIdx="1" presStyleCnt="4">
        <dgm:presLayoutVars>
          <dgm:chPref val="3"/>
        </dgm:presLayoutVars>
      </dgm:prSet>
      <dgm:spPr/>
      <dgm:t>
        <a:bodyPr/>
        <a:lstStyle/>
        <a:p>
          <a:endParaRPr lang="en-US"/>
        </a:p>
      </dgm:t>
    </dgm:pt>
    <dgm:pt modelId="{A0498F8B-EEEE-4639-9A02-45CBA26C1F70}" type="pres">
      <dgm:prSet presAssocID="{E7808EDD-9573-422F-B625-502AA28A1C2C}" presName="level3hierChild" presStyleCnt="0"/>
      <dgm:spPr/>
    </dgm:pt>
    <dgm:pt modelId="{94623528-A013-4B4B-8379-0D07BC3CC01D}" type="pres">
      <dgm:prSet presAssocID="{20239ADB-3396-4E16-AEFE-4060D2D3C108}" presName="conn2-1" presStyleLbl="parChTrans1D2" presStyleIdx="2" presStyleCnt="4"/>
      <dgm:spPr/>
      <dgm:t>
        <a:bodyPr/>
        <a:lstStyle/>
        <a:p>
          <a:endParaRPr lang="en-US"/>
        </a:p>
      </dgm:t>
    </dgm:pt>
    <dgm:pt modelId="{1A50C83E-67EB-4234-8E6F-E3F39BBCB792}" type="pres">
      <dgm:prSet presAssocID="{20239ADB-3396-4E16-AEFE-4060D2D3C108}" presName="connTx" presStyleLbl="parChTrans1D2" presStyleIdx="2" presStyleCnt="4"/>
      <dgm:spPr/>
      <dgm:t>
        <a:bodyPr/>
        <a:lstStyle/>
        <a:p>
          <a:endParaRPr lang="en-US"/>
        </a:p>
      </dgm:t>
    </dgm:pt>
    <dgm:pt modelId="{30472792-BA4D-4FC9-91FF-A2DE710D43CF}" type="pres">
      <dgm:prSet presAssocID="{973413E2-FA32-4610-B6A0-589553308273}" presName="root2" presStyleCnt="0"/>
      <dgm:spPr/>
    </dgm:pt>
    <dgm:pt modelId="{25B88644-B213-40AD-91B7-0613F4A62F2F}" type="pres">
      <dgm:prSet presAssocID="{973413E2-FA32-4610-B6A0-589553308273}" presName="LevelTwoTextNode" presStyleLbl="asst1" presStyleIdx="2" presStyleCnt="4">
        <dgm:presLayoutVars>
          <dgm:chPref val="3"/>
        </dgm:presLayoutVars>
      </dgm:prSet>
      <dgm:spPr/>
      <dgm:t>
        <a:bodyPr/>
        <a:lstStyle/>
        <a:p>
          <a:endParaRPr lang="en-US"/>
        </a:p>
      </dgm:t>
    </dgm:pt>
    <dgm:pt modelId="{FA5734B1-23CD-4885-B98F-C89CD61A353E}" type="pres">
      <dgm:prSet presAssocID="{973413E2-FA32-4610-B6A0-589553308273}" presName="level3hierChild" presStyleCnt="0"/>
      <dgm:spPr/>
    </dgm:pt>
    <dgm:pt modelId="{8A6AA7C2-DCBC-421E-B59D-C531BA4E3139}" type="pres">
      <dgm:prSet presAssocID="{6B8886A3-8717-4D0E-9BEF-7C7F8143D8FC}" presName="conn2-1" presStyleLbl="parChTrans1D2" presStyleIdx="3" presStyleCnt="4"/>
      <dgm:spPr/>
      <dgm:t>
        <a:bodyPr/>
        <a:lstStyle/>
        <a:p>
          <a:endParaRPr lang="en-US"/>
        </a:p>
      </dgm:t>
    </dgm:pt>
    <dgm:pt modelId="{61B03A2D-0E84-424E-82DC-032E4E00E02E}" type="pres">
      <dgm:prSet presAssocID="{6B8886A3-8717-4D0E-9BEF-7C7F8143D8FC}" presName="connTx" presStyleLbl="parChTrans1D2" presStyleIdx="3" presStyleCnt="4"/>
      <dgm:spPr/>
      <dgm:t>
        <a:bodyPr/>
        <a:lstStyle/>
        <a:p>
          <a:endParaRPr lang="en-US"/>
        </a:p>
      </dgm:t>
    </dgm:pt>
    <dgm:pt modelId="{71EE107B-B456-4FA2-9B6B-23364F21248A}" type="pres">
      <dgm:prSet presAssocID="{D9B8F9F8-DD36-44B5-92AD-92CD5ED1C156}" presName="root2" presStyleCnt="0"/>
      <dgm:spPr/>
    </dgm:pt>
    <dgm:pt modelId="{A527C500-F711-4D9F-82BA-51D179D1CDF8}" type="pres">
      <dgm:prSet presAssocID="{D9B8F9F8-DD36-44B5-92AD-92CD5ED1C156}" presName="LevelTwoTextNode" presStyleLbl="asst1" presStyleIdx="3" presStyleCnt="4">
        <dgm:presLayoutVars>
          <dgm:chPref val="3"/>
        </dgm:presLayoutVars>
      </dgm:prSet>
      <dgm:spPr/>
      <dgm:t>
        <a:bodyPr/>
        <a:lstStyle/>
        <a:p>
          <a:endParaRPr lang="en-US"/>
        </a:p>
      </dgm:t>
    </dgm:pt>
    <dgm:pt modelId="{3C6E2C98-7E15-4213-8693-DE756980A074}" type="pres">
      <dgm:prSet presAssocID="{D9B8F9F8-DD36-44B5-92AD-92CD5ED1C156}" presName="level3hierChild" presStyleCnt="0"/>
      <dgm:spPr/>
    </dgm:pt>
  </dgm:ptLst>
  <dgm:cxnLst>
    <dgm:cxn modelId="{9DC86ED1-6793-4961-8C81-D1E1133CA32C}" srcId="{698192DF-D6FE-43CA-9D22-0FEF27740624}" destId="{D8483046-1047-4A5F-9931-228899A3DD0F}" srcOrd="0" destOrd="0" parTransId="{415A18C5-E7CF-47A1-B458-0BABC6A00826}" sibTransId="{5F413A9D-3132-49C7-860A-10FB796DF785}"/>
    <dgm:cxn modelId="{0E640B51-AFE9-41BE-9DD9-E4FB76207A2B}" srcId="{27F84980-9A7F-4774-BAF1-E1331484AAEC}" destId="{698192DF-D6FE-43CA-9D22-0FEF27740624}" srcOrd="0" destOrd="0" parTransId="{EC2A2B38-2C21-444B-A323-8EA31AECACA1}" sibTransId="{22F5A736-347F-45DC-AF36-256B7FB62D88}"/>
    <dgm:cxn modelId="{A7F75FAF-2240-48E6-8741-9A78A63D6B7C}" type="presOf" srcId="{D9B8F9F8-DD36-44B5-92AD-92CD5ED1C156}" destId="{A527C500-F711-4D9F-82BA-51D179D1CDF8}" srcOrd="0" destOrd="0" presId="urn:microsoft.com/office/officeart/2005/8/layout/hierarchy2"/>
    <dgm:cxn modelId="{3A650150-5F43-403D-BA92-9F5E27041F3F}" type="presOf" srcId="{A9E6DB28-F01E-4920-87DD-B1F2398F83ED}" destId="{7258D482-5DB8-4C89-93E7-8D644EE30566}" srcOrd="0" destOrd="0" presId="urn:microsoft.com/office/officeart/2005/8/layout/hierarchy2"/>
    <dgm:cxn modelId="{62FB2EB9-AE16-46B7-9E7B-7024DD1CCCD3}" type="presOf" srcId="{698192DF-D6FE-43CA-9D22-0FEF27740624}" destId="{6F42ED5D-10D7-400C-AC05-523A97ACA65A}" srcOrd="0" destOrd="0" presId="urn:microsoft.com/office/officeart/2005/8/layout/hierarchy2"/>
    <dgm:cxn modelId="{A559DDD1-E18D-4E76-B4EB-AF355B1CD146}" type="presOf" srcId="{A9E6DB28-F01E-4920-87DD-B1F2398F83ED}" destId="{C9D988BC-0721-48AF-8733-789073D853E6}" srcOrd="1" destOrd="0" presId="urn:microsoft.com/office/officeart/2005/8/layout/hierarchy2"/>
    <dgm:cxn modelId="{49D46201-86CA-4080-B599-4013164E92E3}" type="presOf" srcId="{415A18C5-E7CF-47A1-B458-0BABC6A00826}" destId="{C0F8FD14-F091-4D3D-9228-61BC3E7F8B8F}" srcOrd="1" destOrd="0" presId="urn:microsoft.com/office/officeart/2005/8/layout/hierarchy2"/>
    <dgm:cxn modelId="{EC63BA6B-C533-4EE6-AA7C-AF615D4D35BD}" type="presOf" srcId="{20239ADB-3396-4E16-AEFE-4060D2D3C108}" destId="{94623528-A013-4B4B-8379-0D07BC3CC01D}" srcOrd="0" destOrd="0" presId="urn:microsoft.com/office/officeart/2005/8/layout/hierarchy2"/>
    <dgm:cxn modelId="{DEAEF736-E6E5-4FAD-8A7C-A7D399DD94E9}" type="presOf" srcId="{6B8886A3-8717-4D0E-9BEF-7C7F8143D8FC}" destId="{8A6AA7C2-DCBC-421E-B59D-C531BA4E3139}" srcOrd="0" destOrd="0" presId="urn:microsoft.com/office/officeart/2005/8/layout/hierarchy2"/>
    <dgm:cxn modelId="{61002B5C-459F-4E7A-A386-A05502D7E84E}" type="presOf" srcId="{20239ADB-3396-4E16-AEFE-4060D2D3C108}" destId="{1A50C83E-67EB-4234-8E6F-E3F39BBCB792}" srcOrd="1" destOrd="0" presId="urn:microsoft.com/office/officeart/2005/8/layout/hierarchy2"/>
    <dgm:cxn modelId="{45107B96-07E7-4E18-94A6-F851676EC865}" srcId="{698192DF-D6FE-43CA-9D22-0FEF27740624}" destId="{D9B8F9F8-DD36-44B5-92AD-92CD5ED1C156}" srcOrd="3" destOrd="0" parTransId="{6B8886A3-8717-4D0E-9BEF-7C7F8143D8FC}" sibTransId="{7886AF23-C9B4-4602-A40C-8DB52D6652B2}"/>
    <dgm:cxn modelId="{84CD74C6-9BBB-4163-8871-FC9ACA49B146}" type="presOf" srcId="{27F84980-9A7F-4774-BAF1-E1331484AAEC}" destId="{39378A12-2CCE-495B-8FF0-EE0651757000}" srcOrd="0" destOrd="0" presId="urn:microsoft.com/office/officeart/2005/8/layout/hierarchy2"/>
    <dgm:cxn modelId="{6A37E773-CCD9-4403-A2E6-902574D89512}" srcId="{698192DF-D6FE-43CA-9D22-0FEF27740624}" destId="{E7808EDD-9573-422F-B625-502AA28A1C2C}" srcOrd="1" destOrd="0" parTransId="{A9E6DB28-F01E-4920-87DD-B1F2398F83ED}" sibTransId="{A64CBACE-F877-48F2-AE3C-6A0625DC943F}"/>
    <dgm:cxn modelId="{CE577A89-F21E-4166-8223-BBC7F6E93F86}" type="presOf" srcId="{6B8886A3-8717-4D0E-9BEF-7C7F8143D8FC}" destId="{61B03A2D-0E84-424E-82DC-032E4E00E02E}" srcOrd="1" destOrd="0" presId="urn:microsoft.com/office/officeart/2005/8/layout/hierarchy2"/>
    <dgm:cxn modelId="{1C4260DE-B04C-499F-9353-900E207D6919}" type="presOf" srcId="{D8483046-1047-4A5F-9931-228899A3DD0F}" destId="{E122A9D8-9DB1-4395-9219-3466C52E5B45}" srcOrd="0" destOrd="0" presId="urn:microsoft.com/office/officeart/2005/8/layout/hierarchy2"/>
    <dgm:cxn modelId="{54D3940A-B39D-4521-8678-959E3758C7D0}" type="presOf" srcId="{415A18C5-E7CF-47A1-B458-0BABC6A00826}" destId="{D8870DAC-E989-4206-B8FA-FC3CBDE9A618}" srcOrd="0" destOrd="0" presId="urn:microsoft.com/office/officeart/2005/8/layout/hierarchy2"/>
    <dgm:cxn modelId="{8EF3A167-0E6B-4F9F-9849-7755FCCB066A}" type="presOf" srcId="{973413E2-FA32-4610-B6A0-589553308273}" destId="{25B88644-B213-40AD-91B7-0613F4A62F2F}" srcOrd="0" destOrd="0" presId="urn:microsoft.com/office/officeart/2005/8/layout/hierarchy2"/>
    <dgm:cxn modelId="{2A66F6EA-AB3B-4CF5-8727-AC8EF4BC7F61}" type="presOf" srcId="{E7808EDD-9573-422F-B625-502AA28A1C2C}" destId="{45729822-BFF6-42AB-A528-36CDD7F5D112}" srcOrd="0" destOrd="0" presId="urn:microsoft.com/office/officeart/2005/8/layout/hierarchy2"/>
    <dgm:cxn modelId="{E8F802F5-5D46-4CBB-911F-A4DA4692E7D9}" srcId="{698192DF-D6FE-43CA-9D22-0FEF27740624}" destId="{973413E2-FA32-4610-B6A0-589553308273}" srcOrd="2" destOrd="0" parTransId="{20239ADB-3396-4E16-AEFE-4060D2D3C108}" sibTransId="{FA0A00BF-FDBD-4CDA-8AA7-3C73F0049223}"/>
    <dgm:cxn modelId="{ED48B5FE-6339-4EE2-906F-0ABF628D7693}" type="presParOf" srcId="{39378A12-2CCE-495B-8FF0-EE0651757000}" destId="{9D470026-31D6-44F9-8AAF-6D60C6DD081E}" srcOrd="0" destOrd="0" presId="urn:microsoft.com/office/officeart/2005/8/layout/hierarchy2"/>
    <dgm:cxn modelId="{9094E708-F4FC-4681-94A0-86A918A9092D}" type="presParOf" srcId="{9D470026-31D6-44F9-8AAF-6D60C6DD081E}" destId="{6F42ED5D-10D7-400C-AC05-523A97ACA65A}" srcOrd="0" destOrd="0" presId="urn:microsoft.com/office/officeart/2005/8/layout/hierarchy2"/>
    <dgm:cxn modelId="{7205D77B-708A-4CFD-9E57-80B80C4D75AE}" type="presParOf" srcId="{9D470026-31D6-44F9-8AAF-6D60C6DD081E}" destId="{A2615799-CB5C-4367-8F57-8A25653D5CF0}" srcOrd="1" destOrd="0" presId="urn:microsoft.com/office/officeart/2005/8/layout/hierarchy2"/>
    <dgm:cxn modelId="{C687C69F-E26B-4244-9215-057256FD3320}" type="presParOf" srcId="{A2615799-CB5C-4367-8F57-8A25653D5CF0}" destId="{D8870DAC-E989-4206-B8FA-FC3CBDE9A618}" srcOrd="0" destOrd="0" presId="urn:microsoft.com/office/officeart/2005/8/layout/hierarchy2"/>
    <dgm:cxn modelId="{9E52CA34-8629-4DE1-97FC-51AC52C90819}" type="presParOf" srcId="{D8870DAC-E989-4206-B8FA-FC3CBDE9A618}" destId="{C0F8FD14-F091-4D3D-9228-61BC3E7F8B8F}" srcOrd="0" destOrd="0" presId="urn:microsoft.com/office/officeart/2005/8/layout/hierarchy2"/>
    <dgm:cxn modelId="{1ECBCE72-B4E9-4C56-BD29-9AF176C833BA}" type="presParOf" srcId="{A2615799-CB5C-4367-8F57-8A25653D5CF0}" destId="{9AAEE025-7DF0-44C8-A408-592E7EAD47D2}" srcOrd="1" destOrd="0" presId="urn:microsoft.com/office/officeart/2005/8/layout/hierarchy2"/>
    <dgm:cxn modelId="{708985B5-4D49-4B2C-BF15-30527E230EA2}" type="presParOf" srcId="{9AAEE025-7DF0-44C8-A408-592E7EAD47D2}" destId="{E122A9D8-9DB1-4395-9219-3466C52E5B45}" srcOrd="0" destOrd="0" presId="urn:microsoft.com/office/officeart/2005/8/layout/hierarchy2"/>
    <dgm:cxn modelId="{56403924-6CFF-4F42-8BEE-37C484DE741F}" type="presParOf" srcId="{9AAEE025-7DF0-44C8-A408-592E7EAD47D2}" destId="{77B6CF35-92D9-4D5B-9480-2067490D909F}" srcOrd="1" destOrd="0" presId="urn:microsoft.com/office/officeart/2005/8/layout/hierarchy2"/>
    <dgm:cxn modelId="{FA9D4914-61CA-44D1-AB10-AB71200D6B1A}" type="presParOf" srcId="{A2615799-CB5C-4367-8F57-8A25653D5CF0}" destId="{7258D482-5DB8-4C89-93E7-8D644EE30566}" srcOrd="2" destOrd="0" presId="urn:microsoft.com/office/officeart/2005/8/layout/hierarchy2"/>
    <dgm:cxn modelId="{30A58AAE-AA19-49D5-9A38-3777BFF8D67A}" type="presParOf" srcId="{7258D482-5DB8-4C89-93E7-8D644EE30566}" destId="{C9D988BC-0721-48AF-8733-789073D853E6}" srcOrd="0" destOrd="0" presId="urn:microsoft.com/office/officeart/2005/8/layout/hierarchy2"/>
    <dgm:cxn modelId="{A10FC147-3511-433B-BC68-D599DFA514DA}" type="presParOf" srcId="{A2615799-CB5C-4367-8F57-8A25653D5CF0}" destId="{D7992346-F22A-45D4-A0BA-B7C67930FE96}" srcOrd="3" destOrd="0" presId="urn:microsoft.com/office/officeart/2005/8/layout/hierarchy2"/>
    <dgm:cxn modelId="{C0834408-2A73-4344-AFC5-FF714E4C0064}" type="presParOf" srcId="{D7992346-F22A-45D4-A0BA-B7C67930FE96}" destId="{45729822-BFF6-42AB-A528-36CDD7F5D112}" srcOrd="0" destOrd="0" presId="urn:microsoft.com/office/officeart/2005/8/layout/hierarchy2"/>
    <dgm:cxn modelId="{331C8BED-81E6-4094-A80E-E606C37F9DE3}" type="presParOf" srcId="{D7992346-F22A-45D4-A0BA-B7C67930FE96}" destId="{A0498F8B-EEEE-4639-9A02-45CBA26C1F70}" srcOrd="1" destOrd="0" presId="urn:microsoft.com/office/officeart/2005/8/layout/hierarchy2"/>
    <dgm:cxn modelId="{930FA8DF-0477-4E85-B833-E44AE41AB710}" type="presParOf" srcId="{A2615799-CB5C-4367-8F57-8A25653D5CF0}" destId="{94623528-A013-4B4B-8379-0D07BC3CC01D}" srcOrd="4" destOrd="0" presId="urn:microsoft.com/office/officeart/2005/8/layout/hierarchy2"/>
    <dgm:cxn modelId="{4EDC0C5A-B2D0-4D29-A7E3-F054ACFE28EE}" type="presParOf" srcId="{94623528-A013-4B4B-8379-0D07BC3CC01D}" destId="{1A50C83E-67EB-4234-8E6F-E3F39BBCB792}" srcOrd="0" destOrd="0" presId="urn:microsoft.com/office/officeart/2005/8/layout/hierarchy2"/>
    <dgm:cxn modelId="{D558AF0E-92B6-4736-BE84-71F8601FEFE3}" type="presParOf" srcId="{A2615799-CB5C-4367-8F57-8A25653D5CF0}" destId="{30472792-BA4D-4FC9-91FF-A2DE710D43CF}" srcOrd="5" destOrd="0" presId="urn:microsoft.com/office/officeart/2005/8/layout/hierarchy2"/>
    <dgm:cxn modelId="{6A321A56-BCB9-4F7E-9382-1B5A3A2EE979}" type="presParOf" srcId="{30472792-BA4D-4FC9-91FF-A2DE710D43CF}" destId="{25B88644-B213-40AD-91B7-0613F4A62F2F}" srcOrd="0" destOrd="0" presId="urn:microsoft.com/office/officeart/2005/8/layout/hierarchy2"/>
    <dgm:cxn modelId="{E228B9E8-9A8B-4CA3-8BAF-7514626A6408}" type="presParOf" srcId="{30472792-BA4D-4FC9-91FF-A2DE710D43CF}" destId="{FA5734B1-23CD-4885-B98F-C89CD61A353E}" srcOrd="1" destOrd="0" presId="urn:microsoft.com/office/officeart/2005/8/layout/hierarchy2"/>
    <dgm:cxn modelId="{5D6A1D40-F1B2-4B12-8716-6125321A4DE5}" type="presParOf" srcId="{A2615799-CB5C-4367-8F57-8A25653D5CF0}" destId="{8A6AA7C2-DCBC-421E-B59D-C531BA4E3139}" srcOrd="6" destOrd="0" presId="urn:microsoft.com/office/officeart/2005/8/layout/hierarchy2"/>
    <dgm:cxn modelId="{9F3247CB-026A-474E-88E5-8F2F68F7FABB}" type="presParOf" srcId="{8A6AA7C2-DCBC-421E-B59D-C531BA4E3139}" destId="{61B03A2D-0E84-424E-82DC-032E4E00E02E}" srcOrd="0" destOrd="0" presId="urn:microsoft.com/office/officeart/2005/8/layout/hierarchy2"/>
    <dgm:cxn modelId="{4C7BE777-FCC8-4A80-9B0D-89EE52F647BD}" type="presParOf" srcId="{A2615799-CB5C-4367-8F57-8A25653D5CF0}" destId="{71EE107B-B456-4FA2-9B6B-23364F21248A}" srcOrd="7" destOrd="0" presId="urn:microsoft.com/office/officeart/2005/8/layout/hierarchy2"/>
    <dgm:cxn modelId="{3064ACD1-A255-4800-A1E2-DD90D447501A}" type="presParOf" srcId="{71EE107B-B456-4FA2-9B6B-23364F21248A}" destId="{A527C500-F711-4D9F-82BA-51D179D1CDF8}" srcOrd="0" destOrd="0" presId="urn:microsoft.com/office/officeart/2005/8/layout/hierarchy2"/>
    <dgm:cxn modelId="{7DFA9FB5-84F0-4593-8B8A-0A84225F500D}" type="presParOf" srcId="{71EE107B-B456-4FA2-9B6B-23364F21248A}" destId="{3C6E2C98-7E15-4213-8693-DE756980A074}"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2ED5D-10D7-400C-AC05-523A97ACA65A}">
      <dsp:nvSpPr>
        <dsp:cNvPr id="0" name=""/>
        <dsp:cNvSpPr/>
      </dsp:nvSpPr>
      <dsp:spPr>
        <a:xfrm>
          <a:off x="1100" y="1364996"/>
          <a:ext cx="1398063" cy="699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Ship detection</a:t>
          </a:r>
        </a:p>
      </dsp:txBody>
      <dsp:txXfrm>
        <a:off x="21574" y="1385470"/>
        <a:ext cx="1357115" cy="658083"/>
      </dsp:txXfrm>
    </dsp:sp>
    <dsp:sp modelId="{D8870DAC-E989-4206-B8FA-FC3CBDE9A618}">
      <dsp:nvSpPr>
        <dsp:cNvPr id="0" name=""/>
        <dsp:cNvSpPr/>
      </dsp:nvSpPr>
      <dsp:spPr>
        <a:xfrm rot="17692822">
          <a:off x="1014179" y="1093249"/>
          <a:ext cx="1329195" cy="36694"/>
        </a:xfrm>
        <a:custGeom>
          <a:avLst/>
          <a:gdLst/>
          <a:ahLst/>
          <a:cxnLst/>
          <a:rect l="0" t="0" r="0" b="0"/>
          <a:pathLst>
            <a:path>
              <a:moveTo>
                <a:pt x="0" y="18347"/>
              </a:moveTo>
              <a:lnTo>
                <a:pt x="1329195" y="1834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45547" y="1078367"/>
        <a:ext cx="66459" cy="66459"/>
      </dsp:txXfrm>
    </dsp:sp>
    <dsp:sp modelId="{E122A9D8-9DB1-4395-9219-3466C52E5B45}">
      <dsp:nvSpPr>
        <dsp:cNvPr id="0" name=""/>
        <dsp:cNvSpPr/>
      </dsp:nvSpPr>
      <dsp:spPr>
        <a:xfrm>
          <a:off x="1958389" y="159165"/>
          <a:ext cx="1398063" cy="699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Synthetic Aperture Radar images</a:t>
          </a:r>
        </a:p>
      </dsp:txBody>
      <dsp:txXfrm>
        <a:off x="1978863" y="179639"/>
        <a:ext cx="1357115" cy="658083"/>
      </dsp:txXfrm>
    </dsp:sp>
    <dsp:sp modelId="{7258D482-5DB8-4C89-93E7-8D644EE30566}">
      <dsp:nvSpPr>
        <dsp:cNvPr id="0" name=""/>
        <dsp:cNvSpPr/>
      </dsp:nvSpPr>
      <dsp:spPr>
        <a:xfrm rot="19457599">
          <a:off x="1334432" y="1495193"/>
          <a:ext cx="688688" cy="36694"/>
        </a:xfrm>
        <a:custGeom>
          <a:avLst/>
          <a:gdLst/>
          <a:ahLst/>
          <a:cxnLst/>
          <a:rect l="0" t="0" r="0" b="0"/>
          <a:pathLst>
            <a:path>
              <a:moveTo>
                <a:pt x="0" y="18347"/>
              </a:moveTo>
              <a:lnTo>
                <a:pt x="688688" y="1834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61559" y="1496323"/>
        <a:ext cx="34434" cy="34434"/>
      </dsp:txXfrm>
    </dsp:sp>
    <dsp:sp modelId="{45729822-BFF6-42AB-A528-36CDD7F5D112}">
      <dsp:nvSpPr>
        <dsp:cNvPr id="0" name=""/>
        <dsp:cNvSpPr/>
      </dsp:nvSpPr>
      <dsp:spPr>
        <a:xfrm>
          <a:off x="1958389" y="963052"/>
          <a:ext cx="1398063" cy="699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Space borne optical images</a:t>
          </a:r>
        </a:p>
      </dsp:txBody>
      <dsp:txXfrm>
        <a:off x="1978863" y="983526"/>
        <a:ext cx="1357115" cy="658083"/>
      </dsp:txXfrm>
    </dsp:sp>
    <dsp:sp modelId="{94623528-A013-4B4B-8379-0D07BC3CC01D}">
      <dsp:nvSpPr>
        <dsp:cNvPr id="0" name=""/>
        <dsp:cNvSpPr/>
      </dsp:nvSpPr>
      <dsp:spPr>
        <a:xfrm rot="2142401">
          <a:off x="1334432" y="1897136"/>
          <a:ext cx="688688" cy="36694"/>
        </a:xfrm>
        <a:custGeom>
          <a:avLst/>
          <a:gdLst/>
          <a:ahLst/>
          <a:cxnLst/>
          <a:rect l="0" t="0" r="0" b="0"/>
          <a:pathLst>
            <a:path>
              <a:moveTo>
                <a:pt x="0" y="18347"/>
              </a:moveTo>
              <a:lnTo>
                <a:pt x="688688" y="1834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en-US" sz="200" kern="1200"/>
        </a:p>
      </dsp:txBody>
      <dsp:txXfrm>
        <a:off x="1661559" y="1898266"/>
        <a:ext cx="34434" cy="34434"/>
      </dsp:txXfrm>
    </dsp:sp>
    <dsp:sp modelId="{25B88644-B213-40AD-91B7-0613F4A62F2F}">
      <dsp:nvSpPr>
        <dsp:cNvPr id="0" name=""/>
        <dsp:cNvSpPr/>
      </dsp:nvSpPr>
      <dsp:spPr>
        <a:xfrm>
          <a:off x="1958389" y="1766939"/>
          <a:ext cx="1398063" cy="699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Remote sensing image</a:t>
          </a:r>
        </a:p>
      </dsp:txBody>
      <dsp:txXfrm>
        <a:off x="1978863" y="1787413"/>
        <a:ext cx="1357115" cy="658083"/>
      </dsp:txXfrm>
    </dsp:sp>
    <dsp:sp modelId="{8A6AA7C2-DCBC-421E-B59D-C531BA4E3139}">
      <dsp:nvSpPr>
        <dsp:cNvPr id="0" name=""/>
        <dsp:cNvSpPr/>
      </dsp:nvSpPr>
      <dsp:spPr>
        <a:xfrm rot="3907178">
          <a:off x="1014179" y="2299079"/>
          <a:ext cx="1329195" cy="36694"/>
        </a:xfrm>
        <a:custGeom>
          <a:avLst/>
          <a:gdLst/>
          <a:ahLst/>
          <a:cxnLst/>
          <a:rect l="0" t="0" r="0" b="0"/>
          <a:pathLst>
            <a:path>
              <a:moveTo>
                <a:pt x="0" y="18347"/>
              </a:moveTo>
              <a:lnTo>
                <a:pt x="1329195" y="1834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45547" y="2284197"/>
        <a:ext cx="66459" cy="66459"/>
      </dsp:txXfrm>
    </dsp:sp>
    <dsp:sp modelId="{A527C500-F711-4D9F-82BA-51D179D1CDF8}">
      <dsp:nvSpPr>
        <dsp:cNvPr id="0" name=""/>
        <dsp:cNvSpPr/>
      </dsp:nvSpPr>
      <dsp:spPr>
        <a:xfrm>
          <a:off x="1958389" y="2570826"/>
          <a:ext cx="1398063" cy="6990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 image</a:t>
          </a:r>
        </a:p>
      </dsp:txBody>
      <dsp:txXfrm>
        <a:off x="1978863" y="2591300"/>
        <a:ext cx="1357115" cy="6580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A64042-F7B0-408C-AF4B-8BC92F1F9735}" type="datetimeFigureOut">
              <a:rPr lang="en-US" smtClean="0"/>
              <a:pPr/>
              <a:t>2/25/2026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Nithin Narayanan R</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DD2FBA-BCF0-4020-872D-F23D2741FE6B}"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3C4F39-82BC-4FEA-9902-5E07CE9114D3}" type="datetimeFigureOut">
              <a:rPr lang="en-US" smtClean="0"/>
              <a:pPr/>
              <a:t>2/25/2026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Nithin Narayanan R</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075BF8-A04B-4A88-A314-CA83AEA544A6}" type="slidenum">
              <a:rPr lang="en-US" smtClean="0"/>
              <a:pPr/>
              <a:t>‹#›</a:t>
            </a:fld>
            <a:endParaRPr 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D075BF8-A04B-4A88-A314-CA83AEA544A6}" type="slidenum">
              <a:rPr lang="en-US" smtClean="0"/>
              <a:pPr/>
              <a:t>1</a:t>
            </a:fld>
            <a:endParaRPr lang="en-US"/>
          </a:p>
        </p:txBody>
      </p:sp>
      <p:sp>
        <p:nvSpPr>
          <p:cNvPr id="5" name="Footer Placeholder 4">
            <a:extLst>
              <a:ext uri="{FF2B5EF4-FFF2-40B4-BE49-F238E27FC236}">
                <a16:creationId xmlns:a16="http://schemas.microsoft.com/office/drawing/2014/main" xmlns="" id="{DC4F5C80-945D-894B-60AF-B2E81595C7CB}"/>
              </a:ext>
            </a:extLst>
          </p:cNvPr>
          <p:cNvSpPr>
            <a:spLocks noGrp="1"/>
          </p:cNvSpPr>
          <p:nvPr>
            <p:ph type="ftr" sz="quarter" idx="4"/>
          </p:nvPr>
        </p:nvSpPr>
        <p:spPr/>
        <p:txBody>
          <a:bodyPr/>
          <a:lstStyle/>
          <a:p>
            <a:r>
              <a:rPr lang="en-US"/>
              <a:t>Nithin Narayanan 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D075BF8-A04B-4A88-A314-CA83AEA544A6}" type="slidenum">
              <a:rPr lang="en-US" smtClean="0"/>
              <a:pPr/>
              <a:t>7</a:t>
            </a:fld>
            <a:endParaRPr lang="en-US"/>
          </a:p>
        </p:txBody>
      </p:sp>
      <p:sp>
        <p:nvSpPr>
          <p:cNvPr id="5" name="Footer Placeholder 4">
            <a:extLst>
              <a:ext uri="{FF2B5EF4-FFF2-40B4-BE49-F238E27FC236}">
                <a16:creationId xmlns:a16="http://schemas.microsoft.com/office/drawing/2014/main" xmlns="" id="{3C3DE68F-F33D-4D35-6A51-8C7E5A743219}"/>
              </a:ext>
            </a:extLst>
          </p:cNvPr>
          <p:cNvSpPr>
            <a:spLocks noGrp="1"/>
          </p:cNvSpPr>
          <p:nvPr>
            <p:ph type="ftr" sz="quarter" idx="4"/>
          </p:nvPr>
        </p:nvSpPr>
        <p:spPr/>
        <p:txBody>
          <a:bodyPr/>
          <a:lstStyle/>
          <a:p>
            <a:r>
              <a:rPr lang="en-US"/>
              <a:t>Nithin Narayanan 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r>
              <a:rPr lang="en-US" dirty="0"/>
              <a:t>22/04/2024</a:t>
            </a:r>
            <a:endParaRPr lang="en-US" sz="1600" dirty="0"/>
          </a:p>
        </p:txBody>
      </p:sp>
      <p:sp>
        <p:nvSpPr>
          <p:cNvPr id="17" name="Footer Placeholder 16"/>
          <p:cNvSpPr>
            <a:spLocks noGrp="1"/>
          </p:cNvSpPr>
          <p:nvPr>
            <p:ph type="ftr" sz="quarter" idx="11"/>
          </p:nvPr>
        </p:nvSpPr>
        <p:spPr>
          <a:xfrm>
            <a:off x="2898648" y="6355080"/>
            <a:ext cx="3474720" cy="365760"/>
          </a:xfrm>
        </p:spPr>
        <p:txBody>
          <a:bodyPr/>
          <a:lstStyle/>
          <a:p>
            <a:endParaRPr kumimoji="0"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EA7C8D44-3667-46F6-9772-CC52308E2A7F}" type="slidenum">
              <a:rPr kumimoji="0" lang="en-US" smtClean="0"/>
              <a:pPr/>
              <a:t>‹#›</a:t>
            </a:fld>
            <a:endParaRPr kumimoji="0"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dirty="0"/>
              <a:t>22/04/2024</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dirty="0"/>
              <a:t>22/04/2024</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dirty="0"/>
              <a:t>22/04/2024</a:t>
            </a: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a:t>‹#›</a:t>
            </a:fld>
            <a:endParaRPr kumimoji="0"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r>
              <a:rPr lang="en-US" dirty="0"/>
              <a:t>22/04/2024</a:t>
            </a:r>
          </a:p>
        </p:txBody>
      </p:sp>
      <p:sp>
        <p:nvSpPr>
          <p:cNvPr id="5" name="Footer Placeholder 4"/>
          <p:cNvSpPr>
            <a:spLocks noGrp="1"/>
          </p:cNvSpPr>
          <p:nvPr>
            <p:ph type="ftr" sz="quarter" idx="11"/>
          </p:nvPr>
        </p:nvSpPr>
        <p:spPr>
          <a:xfrm>
            <a:off x="2898648" y="6355080"/>
            <a:ext cx="3474720" cy="365760"/>
          </a:xfrm>
        </p:spPr>
        <p:txBody>
          <a:bodyPr/>
          <a:lstStyle/>
          <a:p>
            <a:endParaRPr kumimoji="0" lang="en-US" dirty="0"/>
          </a:p>
        </p:txBody>
      </p:sp>
      <p:sp>
        <p:nvSpPr>
          <p:cNvPr id="6" name="Slide Number Placeholder 5"/>
          <p:cNvSpPr>
            <a:spLocks noGrp="1"/>
          </p:cNvSpPr>
          <p:nvPr>
            <p:ph type="sldNum" sz="quarter" idx="12"/>
          </p:nvPr>
        </p:nvSpPr>
        <p:spPr>
          <a:xfrm>
            <a:off x="1069848" y="6355080"/>
            <a:ext cx="1520952" cy="365760"/>
          </a:xfrm>
        </p:spPr>
        <p:txBody>
          <a:bodyPr/>
          <a:lstStyle/>
          <a:p>
            <a:fld id="{EA7C8D44-3667-46F6-9772-CC52308E2A7F}" type="slidenum">
              <a:rPr kumimoji="0" lang="en-US" smtClean="0"/>
              <a:pPr/>
              <a:t>‹#›</a:t>
            </a:fld>
            <a:endParaRPr kumimoji="0"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dirty="0"/>
              <a:t>22/04/2024</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dirty="0"/>
              <a:t>22/04/2024</a:t>
            </a:r>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dirty="0"/>
              <a:t>22/04/2024</a:t>
            </a:r>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22/04/2024</a:t>
            </a:r>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2"/>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dirty="0"/>
              <a:t>22/04/2024</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dirty="0"/>
              <a:t>22/04/2024</a:t>
            </a: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r>
              <a:rPr lang="en-US" dirty="0"/>
              <a:t>22/04/2024</a:t>
            </a:r>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9.jpeg"/><Relationship Id="rId11"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chart" Target="../charts/chart3.xml"/><Relationship Id="rId4" Type="http://schemas.openxmlformats.org/officeDocument/2006/relationships/diagramQuickStyle" Target="../diagrams/quickStyle1.xml"/><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ultralytics/ultralytics"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155/2020/1520872" TargetMode="External"/><Relationship Id="rId2" Type="http://schemas.openxmlformats.org/officeDocument/2006/relationships/hyperlink" Target="https://doi.org/10.7753/ijsea1104.1001" TargetMode="External"/><Relationship Id="rId1" Type="http://schemas.openxmlformats.org/officeDocument/2006/relationships/slideLayout" Target="../slideLayouts/slideLayout2.xml"/><Relationship Id="rId5" Type="http://schemas.openxmlformats.org/officeDocument/2006/relationships/hyperlink" Target="https://doi.org/10.1088/1742-6596/2181/1/012025" TargetMode="External"/><Relationship Id="rId4" Type="http://schemas.openxmlformats.org/officeDocument/2006/relationships/hyperlink" Target="https://doi.org/10.3390/rs1508207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55/2021/1060182" TargetMode="External"/><Relationship Id="rId2" Type="http://schemas.openxmlformats.org/officeDocument/2006/relationships/hyperlink" Target="https://doi.org/10.3390/app8060936" TargetMode="External"/><Relationship Id="rId1" Type="http://schemas.openxmlformats.org/officeDocument/2006/relationships/slideLayout" Target="../slideLayouts/slideLayout2.xml"/><Relationship Id="rId5" Type="http://schemas.openxmlformats.org/officeDocument/2006/relationships/hyperlink" Target="https://doi.org/10.1109/jstars.2023.3302575" TargetMode="External"/><Relationship Id="rId4" Type="http://schemas.openxmlformats.org/officeDocument/2006/relationships/hyperlink" Target="https://doi.org/10.1016/j.cja.2020.09.022"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88/1742-6596/2522/1/012012" TargetMode="External"/><Relationship Id="rId2" Type="http://schemas.openxmlformats.org/officeDocument/2006/relationships/hyperlink" Target="https://doi.org/10.1109/jstars.2022.3142025" TargetMode="External"/><Relationship Id="rId1" Type="http://schemas.openxmlformats.org/officeDocument/2006/relationships/slideLayout" Target="../slideLayouts/slideLayout2.xml"/><Relationship Id="rId4" Type="http://schemas.openxmlformats.org/officeDocument/2006/relationships/hyperlink" Target="https://doi.org/10.1155/2023/719632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735470"/>
          </a:xfrm>
        </p:spPr>
        <p:txBody>
          <a:bodyPr>
            <a:noAutofit/>
          </a:bodyPr>
          <a:lstStyle/>
          <a:p>
            <a:pPr algn="ctr"/>
            <a:r>
              <a:rPr lang="en-IN" sz="2000" b="1" dirty="0">
                <a:solidFill>
                  <a:schemeClr val="tx1"/>
                </a:solidFill>
                <a:latin typeface="Times New Roman" panose="02020603050405020304" pitchFamily="18" charset="0"/>
                <a:cs typeface="Times New Roman" panose="02020603050405020304" pitchFamily="18" charset="0"/>
              </a:rPr>
              <a:t/>
            </a:r>
            <a:br>
              <a:rPr lang="en-IN" sz="2000" b="1" dirty="0">
                <a:solidFill>
                  <a:schemeClr val="tx1"/>
                </a:solidFill>
                <a:latin typeface="Times New Roman" panose="02020603050405020304" pitchFamily="18" charset="0"/>
                <a:cs typeface="Times New Roman" panose="02020603050405020304" pitchFamily="18" charset="0"/>
              </a:rPr>
            </a:br>
            <a:r>
              <a:rPr lang="en-IN" sz="2000" b="1" dirty="0">
                <a:solidFill>
                  <a:schemeClr val="tx1"/>
                </a:solidFill>
                <a:latin typeface="Times New Roman" panose="02020603050405020304" pitchFamily="18" charset="0"/>
                <a:cs typeface="Times New Roman" panose="02020603050405020304" pitchFamily="18" charset="0"/>
              </a:rPr>
              <a:t/>
            </a:r>
            <a:br>
              <a:rPr lang="en-IN" sz="2000" b="1" dirty="0">
                <a:solidFill>
                  <a:schemeClr val="tx1"/>
                </a:solidFill>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Ship Recognition based on YOLOv8 Model for ASV</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531231" y="1308936"/>
            <a:ext cx="8229600" cy="4240128"/>
          </a:xfrm>
        </p:spPr>
        <p:txBody>
          <a:bodyPr>
            <a:normAutofit/>
          </a:bodyPr>
          <a:lstStyle/>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r>
              <a:rPr lang="en-US"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Nithin</a:t>
            </a:r>
            <a:r>
              <a:rPr lang="en-US" sz="2400" dirty="0">
                <a:latin typeface="Times New Roman" panose="02020603050405020304" pitchFamily="18" charset="0"/>
                <a:cs typeface="Times New Roman" panose="02020603050405020304" pitchFamily="18" charset="0"/>
              </a:rPr>
              <a:t> Narayanan R (Roll No:47521006) </a:t>
            </a:r>
          </a:p>
          <a:p>
            <a:pPr>
              <a:buNone/>
            </a:pPr>
            <a:endParaRPr lang="en-US" sz="2400" dirty="0">
              <a:latin typeface="Times New Roman" panose="02020603050405020304" pitchFamily="18" charset="0"/>
              <a:cs typeface="Times New Roman" panose="02020603050405020304" pitchFamily="18" charset="0"/>
            </a:endParaRPr>
          </a:p>
          <a:p>
            <a:pPr algn="ctr">
              <a:buNone/>
            </a:pPr>
            <a:endParaRPr lang="en-US" sz="2400" dirty="0">
              <a:latin typeface="Times New Roman" panose="02020603050405020304" pitchFamily="18" charset="0"/>
              <a:cs typeface="Times New Roman" panose="02020603050405020304" pitchFamily="18" charset="0"/>
            </a:endParaRPr>
          </a:p>
          <a:p>
            <a:pPr algn="ctr">
              <a:buNone/>
            </a:pPr>
            <a:r>
              <a:rPr lang="en-US" sz="2400" dirty="0">
                <a:latin typeface="Times New Roman" panose="02020603050405020304" pitchFamily="18" charset="0"/>
                <a:cs typeface="Times New Roman" panose="02020603050405020304" pitchFamily="18" charset="0"/>
              </a:rPr>
              <a:t>Under the Guidance of </a:t>
            </a:r>
          </a:p>
          <a:p>
            <a:pPr algn="ctr">
              <a:buNone/>
            </a:pPr>
            <a:r>
              <a:rPr lang="en-US" sz="2400" dirty="0">
                <a:latin typeface="Times New Roman" panose="02020603050405020304" pitchFamily="18" charset="0"/>
                <a:cs typeface="Times New Roman" panose="02020603050405020304" pitchFamily="18" charset="0"/>
              </a:rPr>
              <a:t>Dr. G. Santhosh Kumar, Professor</a:t>
            </a: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AFBBD30-5F13-D595-1383-86D6AD3984A5}"/>
              </a:ext>
            </a:extLst>
          </p:cNvPr>
          <p:cNvSpPr txBox="1"/>
          <p:nvPr/>
        </p:nvSpPr>
        <p:spPr>
          <a:xfrm>
            <a:off x="487543" y="5733258"/>
            <a:ext cx="8009950"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Department of Computer Science Cochin University of Science And Technology</a:t>
            </a:r>
          </a:p>
          <a:p>
            <a:pPr algn="ctr"/>
            <a:endParaRPr lang="en-US"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a:xfrm>
            <a:off x="7352969" y="6342464"/>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6" name="Slide Number Placeholder 5">
            <a:extLst>
              <a:ext uri="{FF2B5EF4-FFF2-40B4-BE49-F238E27FC236}">
                <a16:creationId xmlns:a16="http://schemas.microsoft.com/office/drawing/2014/main" xmlns="" id="{71244DD1-C774-B968-9484-6E4224454722}"/>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E2895-3338-CB1C-AA8D-2ABDA0695B92}"/>
              </a:ext>
            </a:extLst>
          </p:cNvPr>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graphicFrame>
        <p:nvGraphicFramePr>
          <p:cNvPr id="4" name="Content Placeholder 3">
            <a:extLst>
              <a:ext uri="{FF2B5EF4-FFF2-40B4-BE49-F238E27FC236}">
                <a16:creationId xmlns:a16="http://schemas.microsoft.com/office/drawing/2014/main" xmlns="" id="{6C39DD6D-C24B-4633-9574-E6F245EE641C}"/>
              </a:ext>
            </a:extLst>
          </p:cNvPr>
          <p:cNvGraphicFramePr>
            <a:graphicFrameLocks noGrp="1"/>
          </p:cNvGraphicFramePr>
          <p:nvPr>
            <p:ph sz="quarter" idx="1"/>
            <p:extLst>
              <p:ext uri="{D42A27DB-BD31-4B8C-83A1-F6EECF244321}">
                <p14:modId xmlns:p14="http://schemas.microsoft.com/office/powerpoint/2010/main" xmlns="" val="1663622633"/>
              </p:ext>
            </p:extLst>
          </p:nvPr>
        </p:nvGraphicFramePr>
        <p:xfrm>
          <a:off x="251523" y="1220073"/>
          <a:ext cx="8496941" cy="5089247"/>
        </p:xfrm>
        <a:graphic>
          <a:graphicData uri="http://schemas.openxmlformats.org/drawingml/2006/table">
            <a:tbl>
              <a:tblPr>
                <a:tableStyleId>{5940675A-B579-460E-94D1-54222C63F5DA}</a:tableStyleId>
              </a:tblPr>
              <a:tblGrid>
                <a:gridCol w="208941">
                  <a:extLst>
                    <a:ext uri="{9D8B030D-6E8A-4147-A177-3AD203B41FA5}">
                      <a16:colId xmlns:a16="http://schemas.microsoft.com/office/drawing/2014/main" xmlns="" val="1569293796"/>
                    </a:ext>
                  </a:extLst>
                </a:gridCol>
                <a:gridCol w="696470">
                  <a:extLst>
                    <a:ext uri="{9D8B030D-6E8A-4147-A177-3AD203B41FA5}">
                      <a16:colId xmlns:a16="http://schemas.microsoft.com/office/drawing/2014/main" xmlns="" val="3117088191"/>
                    </a:ext>
                  </a:extLst>
                </a:gridCol>
                <a:gridCol w="1351679">
                  <a:extLst>
                    <a:ext uri="{9D8B030D-6E8A-4147-A177-3AD203B41FA5}">
                      <a16:colId xmlns:a16="http://schemas.microsoft.com/office/drawing/2014/main" xmlns="" val="3682385972"/>
                    </a:ext>
                  </a:extLst>
                </a:gridCol>
                <a:gridCol w="637874">
                  <a:extLst>
                    <a:ext uri="{9D8B030D-6E8A-4147-A177-3AD203B41FA5}">
                      <a16:colId xmlns:a16="http://schemas.microsoft.com/office/drawing/2014/main" xmlns="" val="3683884040"/>
                    </a:ext>
                  </a:extLst>
                </a:gridCol>
                <a:gridCol w="588806">
                  <a:extLst>
                    <a:ext uri="{9D8B030D-6E8A-4147-A177-3AD203B41FA5}">
                      <a16:colId xmlns:a16="http://schemas.microsoft.com/office/drawing/2014/main" xmlns="" val="200869711"/>
                    </a:ext>
                  </a:extLst>
                </a:gridCol>
                <a:gridCol w="3063053">
                  <a:extLst>
                    <a:ext uri="{9D8B030D-6E8A-4147-A177-3AD203B41FA5}">
                      <a16:colId xmlns:a16="http://schemas.microsoft.com/office/drawing/2014/main" xmlns="" val="1215038176"/>
                    </a:ext>
                  </a:extLst>
                </a:gridCol>
                <a:gridCol w="626824">
                  <a:extLst>
                    <a:ext uri="{9D8B030D-6E8A-4147-A177-3AD203B41FA5}">
                      <a16:colId xmlns:a16="http://schemas.microsoft.com/office/drawing/2014/main" xmlns="" val="2731949383"/>
                    </a:ext>
                  </a:extLst>
                </a:gridCol>
                <a:gridCol w="696470">
                  <a:extLst>
                    <a:ext uri="{9D8B030D-6E8A-4147-A177-3AD203B41FA5}">
                      <a16:colId xmlns:a16="http://schemas.microsoft.com/office/drawing/2014/main" xmlns="" val="1681859224"/>
                    </a:ext>
                  </a:extLst>
                </a:gridCol>
                <a:gridCol w="626824">
                  <a:extLst>
                    <a:ext uri="{9D8B030D-6E8A-4147-A177-3AD203B41FA5}">
                      <a16:colId xmlns:a16="http://schemas.microsoft.com/office/drawing/2014/main" xmlns="" val="4031723219"/>
                    </a:ext>
                  </a:extLst>
                </a:gridCol>
              </a:tblGrid>
              <a:tr h="323253">
                <a:tc>
                  <a:txBody>
                    <a:bodyPr/>
                    <a:lstStyle/>
                    <a:p>
                      <a:pPr algn="ctr" fontAlgn="t"/>
                      <a:r>
                        <a:rPr lang="en-US" sz="1000" b="1" u="none" strike="noStrike" dirty="0" err="1">
                          <a:effectLst/>
                          <a:latin typeface="Times New Roman" panose="02020603050405020304" pitchFamily="18" charset="0"/>
                          <a:cs typeface="Times New Roman" panose="02020603050405020304" pitchFamily="18" charset="0"/>
                        </a:rPr>
                        <a:t>Sl</a:t>
                      </a:r>
                      <a:r>
                        <a:rPr lang="en-US" sz="1000" b="1" u="none" strike="noStrike" dirty="0">
                          <a:effectLst/>
                          <a:latin typeface="Times New Roman" panose="02020603050405020304" pitchFamily="18" charset="0"/>
                          <a:cs typeface="Times New Roman" panose="02020603050405020304" pitchFamily="18" charset="0"/>
                        </a:rPr>
                        <a:t> No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Author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Title</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Dataset</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Year</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Summary</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Algorithm</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Publication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Ship Detection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solidFill>
                      <a:schemeClr val="accent4"/>
                    </a:solidFill>
                  </a:tcPr>
                </a:tc>
                <a:extLst>
                  <a:ext uri="{0D108BD9-81ED-4DB2-BD59-A6C34878D82A}">
                    <a16:rowId xmlns:a16="http://schemas.microsoft.com/office/drawing/2014/main" xmlns="" val="766800418"/>
                  </a:ext>
                </a:extLst>
              </a:tr>
              <a:tr h="885029">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Xuan</a:t>
                      </a:r>
                      <a:r>
                        <a:rPr lang="en-US" sz="1000" u="none" strike="noStrike" dirty="0">
                          <a:effectLst/>
                          <a:latin typeface="Times New Roman" panose="02020603050405020304" pitchFamily="18" charset="0"/>
                          <a:cs typeface="Times New Roman" panose="02020603050405020304" pitchFamily="18" charset="0"/>
                        </a:rPr>
                        <a:t> Zhang, </a:t>
                      </a:r>
                      <a:r>
                        <a:rPr lang="en-US" sz="1000" u="none" strike="noStrike" dirty="0" err="1">
                          <a:effectLst/>
                          <a:latin typeface="Times New Roman" panose="02020603050405020304" pitchFamily="18" charset="0"/>
                          <a:cs typeface="Times New Roman" panose="02020603050405020304" pitchFamily="18" charset="0"/>
                        </a:rPr>
                        <a:t>Mingzhong</a:t>
                      </a:r>
                      <a:r>
                        <a:rPr lang="en-US" sz="1000" u="none" strike="noStrike" dirty="0">
                          <a:effectLst/>
                          <a:latin typeface="Times New Roman" panose="02020603050405020304" pitchFamily="18" charset="0"/>
                          <a:cs typeface="Times New Roman" panose="02020603050405020304" pitchFamily="18" charset="0"/>
                        </a:rPr>
                        <a:t> Yan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Marine ship detection and classification based 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YOLOv5 model</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2022</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An enhanced YOLOv5-DN model, derived from YOLOv5, specifically designed for ship detection and classification in harbors and busy waterways by replacing the CSP-</a:t>
                      </a:r>
                      <a:r>
                        <a:rPr lang="en-US" sz="1000" u="none" strike="noStrike" dirty="0" err="1">
                          <a:effectLst/>
                          <a:latin typeface="Times New Roman" panose="02020603050405020304" pitchFamily="18" charset="0"/>
                          <a:cs typeface="Times New Roman" panose="02020603050405020304" pitchFamily="18" charset="0"/>
                        </a:rPr>
                        <a:t>DarkNet</a:t>
                      </a:r>
                      <a:r>
                        <a:rPr lang="en-US" sz="1000" u="none" strike="noStrike" dirty="0">
                          <a:effectLst/>
                          <a:latin typeface="Times New Roman" panose="02020603050405020304" pitchFamily="18" charset="0"/>
                          <a:cs typeface="Times New Roman" panose="02020603050405020304" pitchFamily="18" charset="0"/>
                        </a:rPr>
                        <a:t> module with CSP-</a:t>
                      </a:r>
                      <a:r>
                        <a:rPr lang="en-US" sz="1000" u="none" strike="noStrike" dirty="0" err="1">
                          <a:effectLst/>
                          <a:latin typeface="Times New Roman" panose="02020603050405020304" pitchFamily="18" charset="0"/>
                          <a:cs typeface="Times New Roman" panose="02020603050405020304" pitchFamily="18" charset="0"/>
                        </a:rPr>
                        <a:t>DenseNet</a:t>
                      </a:r>
                      <a:r>
                        <a:rPr lang="en-US" sz="1000" u="none" strike="noStrike" dirty="0">
                          <a:effectLst/>
                          <a:latin typeface="Times New Roman" panose="02020603050405020304" pitchFamily="18" charset="0"/>
                          <a:cs typeface="Times New Roman" panose="02020603050405020304" pitchFamily="18" charset="0"/>
                        </a:rPr>
                        <a:t>, achieving heightened precision in detecting and classifying six distinct maritime vessel types within port and waterway environments.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v5</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IOP Publishing: Journal of Physics: Conference Series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extLst>
                  <a:ext uri="{0D108BD9-81ED-4DB2-BD59-A6C34878D82A}">
                    <a16:rowId xmlns:a16="http://schemas.microsoft.com/office/drawing/2014/main" xmlns="" val="1616671627"/>
                  </a:ext>
                </a:extLst>
              </a:tr>
              <a:tr h="1031571">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Kwanghyun</a:t>
                      </a:r>
                      <a:r>
                        <a:rPr lang="en-US" sz="1000" u="none" strike="noStrike" dirty="0">
                          <a:effectLst/>
                          <a:latin typeface="Times New Roman" panose="02020603050405020304" pitchFamily="18" charset="0"/>
                          <a:cs typeface="Times New Roman" panose="02020603050405020304" pitchFamily="18" charset="0"/>
                        </a:rPr>
                        <a:t> Kim, </a:t>
                      </a:r>
                      <a:r>
                        <a:rPr lang="en-US" sz="1000" u="none" strike="noStrike" dirty="0" err="1">
                          <a:effectLst/>
                          <a:latin typeface="Times New Roman" panose="02020603050405020304" pitchFamily="18" charset="0"/>
                          <a:cs typeface="Times New Roman" panose="02020603050405020304" pitchFamily="18" charset="0"/>
                        </a:rPr>
                        <a:t>Sungjun</a:t>
                      </a:r>
                      <a:r>
                        <a:rPr lang="en-US" sz="1000" u="none" strike="noStrike" dirty="0">
                          <a:effectLst/>
                          <a:latin typeface="Times New Roman" panose="02020603050405020304" pitchFamily="18" charset="0"/>
                          <a:cs typeface="Times New Roman" panose="02020603050405020304" pitchFamily="18" charset="0"/>
                        </a:rPr>
                        <a:t> Hong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Probabilistic Ship Detection and Classification Using</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Deep Learning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ImageNet , PASCAL visual object classes (VOC), MS COCO</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2018</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Utilizing a three-stage process: employing Faster R-CNN for ship detection, integrating detections across frames to recover missed ships, and employing Bayesian fusion to determine ship classes, leveraging a dataset of thousands of ship images collected from Google image search for training and evaluation.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Deep learning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MDPI</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extLst>
                  <a:ext uri="{0D108BD9-81ED-4DB2-BD59-A6C34878D82A}">
                    <a16:rowId xmlns:a16="http://schemas.microsoft.com/office/drawing/2014/main" xmlns="" val="2963974747"/>
                  </a:ext>
                </a:extLst>
              </a:tr>
              <a:tr h="931955">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Xu Han , Lining Zhao</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ShipYOLO</a:t>
                      </a:r>
                      <a:r>
                        <a:rPr lang="en-US" sz="1000" u="none" strike="noStrike" dirty="0">
                          <a:effectLst/>
                          <a:latin typeface="Times New Roman" panose="02020603050405020304" pitchFamily="18" charset="0"/>
                          <a:cs typeface="Times New Roman" panose="02020603050405020304" pitchFamily="18" charset="0"/>
                        </a:rPr>
                        <a:t>: An Enhanced Model for Ship Detection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Public ship dataset (</a:t>
                      </a:r>
                      <a:r>
                        <a:rPr lang="en-US" sz="1000" u="none" strike="noStrike" dirty="0" err="1">
                          <a:effectLst/>
                          <a:latin typeface="Times New Roman" panose="02020603050405020304" pitchFamily="18" charset="0"/>
                          <a:cs typeface="Times New Roman" panose="02020603050405020304" pitchFamily="18" charset="0"/>
                        </a:rPr>
                        <a:t>SeaShips</a:t>
                      </a:r>
                      <a:r>
                        <a:rPr lang="en-US" sz="1000" u="none" strike="noStrike" dirty="0">
                          <a:effectLst/>
                          <a:latin typeface="Times New Roman" panose="02020603050405020304" pitchFamily="18" charset="0"/>
                          <a:cs typeface="Times New Roman" panose="02020603050405020304" pitchFamily="18" charset="0"/>
                        </a:rPr>
                        <a: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Improves accuracy and speed through optimized </a:t>
                      </a:r>
                      <a:r>
                        <a:rPr lang="en-US" sz="1000" u="none" strike="noStrike" dirty="0" err="1">
                          <a:effectLst/>
                          <a:latin typeface="Times New Roman" panose="02020603050405020304" pitchFamily="18" charset="0"/>
                          <a:cs typeface="Times New Roman" panose="02020603050405020304" pitchFamily="18" charset="0"/>
                        </a:rPr>
                        <a:t>CSPDarknet</a:t>
                      </a:r>
                      <a:r>
                        <a:rPr lang="en-US" sz="1000" u="none" strike="noStrike" dirty="0">
                          <a:effectLst/>
                          <a:latin typeface="Times New Roman" panose="02020603050405020304" pitchFamily="18" charset="0"/>
                          <a:cs typeface="Times New Roman" panose="02020603050405020304" pitchFamily="18" charset="0"/>
                        </a:rPr>
                        <a:t> backbone, a novel DSPP module for small-scale ship detection, and an improved feature pyramid structure named </a:t>
                      </a:r>
                      <a:r>
                        <a:rPr lang="en-US" sz="1000" u="none" strike="noStrike" dirty="0" err="1">
                          <a:effectLst/>
                          <a:latin typeface="Times New Roman" panose="02020603050405020304" pitchFamily="18" charset="0"/>
                          <a:cs typeface="Times New Roman" panose="02020603050405020304" pitchFamily="18" charset="0"/>
                        </a:rPr>
                        <a:t>AtFPN</a:t>
                      </a:r>
                      <a:r>
                        <a:rPr lang="en-US" sz="1000" u="none" strike="noStrike" dirty="0">
                          <a:effectLst/>
                          <a:latin typeface="Times New Roman" panose="02020603050405020304" pitchFamily="18" charset="0"/>
                          <a:cs typeface="Times New Roman" panose="02020603050405020304" pitchFamily="18" charset="0"/>
                        </a:rPr>
                        <a:t> leveraging attention mechanisms and </a:t>
                      </a:r>
                      <a:r>
                        <a:rPr lang="en-US" sz="1000" u="none" strike="noStrike" dirty="0" err="1">
                          <a:effectLst/>
                          <a:latin typeface="Times New Roman" panose="02020603050405020304" pitchFamily="18" charset="0"/>
                          <a:cs typeface="Times New Roman" panose="02020603050405020304" pitchFamily="18" charset="0"/>
                        </a:rPr>
                        <a:t>Resnet’s</a:t>
                      </a:r>
                      <a:r>
                        <a:rPr lang="en-US" sz="1000" u="none" strike="noStrike" dirty="0">
                          <a:effectLst/>
                          <a:latin typeface="Times New Roman" panose="02020603050405020304" pitchFamily="18" charset="0"/>
                          <a:cs typeface="Times New Roman" panose="02020603050405020304" pitchFamily="18" charset="0"/>
                        </a:rPr>
                        <a:t> shortcuts.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v4</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l" fontAlgn="t"/>
                      <a:r>
                        <a:rPr lang="en-US" sz="1000" u="none" strike="noStrike" dirty="0" err="1">
                          <a:effectLst/>
                          <a:latin typeface="Times New Roman" panose="02020603050405020304" pitchFamily="18" charset="0"/>
                          <a:cs typeface="Times New Roman" panose="02020603050405020304" pitchFamily="18" charset="0"/>
                        </a:rPr>
                        <a:t>Hindawi</a:t>
                      </a:r>
                      <a:r>
                        <a:rPr lang="en-US" sz="1000" u="none" strike="noStrike" dirty="0">
                          <a:effectLst/>
                          <a:latin typeface="Times New Roman" panose="02020603050405020304" pitchFamily="18" charset="0"/>
                          <a:cs typeface="Times New Roman" panose="02020603050405020304" pitchFamily="18" charset="0"/>
                        </a:rPr>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Journal of Advanced Transportation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extLst>
                  <a:ext uri="{0D108BD9-81ED-4DB2-BD59-A6C34878D82A}">
                    <a16:rowId xmlns:a16="http://schemas.microsoft.com/office/drawing/2014/main" xmlns="" val="1962644956"/>
                  </a:ext>
                </a:extLst>
              </a:tr>
              <a:tr h="738486">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4</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Bo LI, </a:t>
                      </a:r>
                      <a:r>
                        <a:rPr lang="en-US" sz="1000" u="none" strike="noStrike" dirty="0" err="1">
                          <a:effectLst/>
                          <a:latin typeface="Times New Roman" panose="02020603050405020304" pitchFamily="18" charset="0"/>
                          <a:cs typeface="Times New Roman" panose="02020603050405020304" pitchFamily="18" charset="0"/>
                        </a:rPr>
                        <a:t>Xiaoyang</a:t>
                      </a:r>
                      <a:r>
                        <a:rPr lang="en-US" sz="1000" u="none" strike="noStrike" dirty="0">
                          <a:effectLst/>
                          <a:latin typeface="Times New Roman" panose="02020603050405020304" pitchFamily="18" charset="0"/>
                          <a:cs typeface="Times New Roman" panose="02020603050405020304" pitchFamily="18" charset="0"/>
                        </a:rPr>
                        <a:t> XIE</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Ship detection and classification from optical</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remote sensing images: A survey</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DOTA , Airbus Ship</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Detection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The analyzing feature extraction strategies, algorithm performance, and available benchmark datasets for validation, while also highlighting remaining challenges and future directions in this field for both military and civilian applications.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Chinese Journal of Aeronautics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Optical remote sensing images</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extLst>
                  <a:ext uri="{0D108BD9-81ED-4DB2-BD59-A6C34878D82A}">
                    <a16:rowId xmlns:a16="http://schemas.microsoft.com/office/drawing/2014/main" xmlns="" val="1493592875"/>
                  </a:ext>
                </a:extLst>
              </a:tr>
              <a:tr h="1031585">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06" marR="6006" marT="6006"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Yicheng</a:t>
                      </a:r>
                      <a:r>
                        <a:rPr lang="en-US" sz="1000" u="none" strike="noStrike" dirty="0">
                          <a:effectLst/>
                          <a:latin typeface="Times New Roman" panose="02020603050405020304" pitchFamily="18" charset="0"/>
                          <a:cs typeface="Times New Roman" panose="02020603050405020304" pitchFamily="18" charset="0"/>
                        </a:rPr>
                        <a:t> Gong , </a:t>
                      </a:r>
                      <a:r>
                        <a:rPr lang="en-US" sz="1000" u="none" strike="noStrike" dirty="0" err="1">
                          <a:effectLst/>
                          <a:latin typeface="Times New Roman" panose="02020603050405020304" pitchFamily="18" charset="0"/>
                          <a:cs typeface="Times New Roman" panose="02020603050405020304" pitchFamily="18" charset="0"/>
                        </a:rPr>
                        <a:t>Zhuo</a:t>
                      </a:r>
                      <a:r>
                        <a:rPr lang="en-US" sz="1000" u="none" strike="noStrike" dirty="0">
                          <a:effectLst/>
                          <a:latin typeface="Times New Roman" panose="02020603050405020304" pitchFamily="18" charset="0"/>
                          <a:cs typeface="Times New Roman" panose="02020603050405020304" pitchFamily="18" charset="0"/>
                        </a:rPr>
                        <a:t> Zhang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Small Ship Detection of SAR Images Based 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Optimized Feature Pyramid and</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Sample Augmentation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PASCAL VOC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The </a:t>
                      </a:r>
                      <a:r>
                        <a:rPr lang="en-US" sz="1000" u="none" strike="noStrike" dirty="0" err="1">
                          <a:effectLst/>
                          <a:latin typeface="Times New Roman" panose="02020603050405020304" pitchFamily="18" charset="0"/>
                          <a:cs typeface="Times New Roman" panose="02020603050405020304" pitchFamily="18" charset="0"/>
                        </a:rPr>
                        <a:t>SSPNet</a:t>
                      </a:r>
                      <a:r>
                        <a:rPr lang="en-US" sz="1000" u="none" strike="noStrike" dirty="0">
                          <a:effectLst/>
                          <a:latin typeface="Times New Roman" panose="02020603050405020304" pitchFamily="18" charset="0"/>
                          <a:cs typeface="Times New Roman" panose="02020603050405020304" pitchFamily="18" charset="0"/>
                        </a:rPr>
                        <a:t> introduces small-target-augmentation strategies in synthetic aperture radar (SAR) images, leveraging context attention, scale enhancement, and selection modules, alongside weighted negative sampling, to improve small ship detection, mitigating issues of false positives and missed detections in complex environments.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Deep learning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IEEE journal of selected topics in applied earth observations and remote sensing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Synthetic Aperture Radar</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extLst>
                  <a:ext uri="{0D108BD9-81ED-4DB2-BD59-A6C34878D82A}">
                    <a16:rowId xmlns:a16="http://schemas.microsoft.com/office/drawing/2014/main" xmlns="" val="1634645594"/>
                  </a:ext>
                </a:extLst>
              </a:tr>
            </a:tbl>
          </a:graphicData>
        </a:graphic>
      </p:graphicFrame>
      <p:sp>
        <p:nvSpPr>
          <p:cNvPr id="5" name="Date Placeholder 4"/>
          <p:cNvSpPr>
            <a:spLocks noGrp="1"/>
          </p:cNvSpPr>
          <p:nvPr>
            <p:ph type="dt" sz="half" idx="10"/>
          </p:nvPr>
        </p:nvSpPr>
        <p:spPr>
          <a:xfrm>
            <a:off x="7452320"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3CCE32F9-ACE5-8EA5-7168-F9C25017090C}"/>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10</a:t>
            </a:fld>
            <a:endParaRPr kumimoji="0"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46084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EA2ADB0B-FD15-EA7C-17DF-43787BF8A898}"/>
              </a:ext>
            </a:extLst>
          </p:cNvPr>
          <p:cNvGraphicFramePr>
            <a:graphicFrameLocks noGrp="1"/>
          </p:cNvGraphicFramePr>
          <p:nvPr>
            <p:ph sz="quarter" idx="1"/>
            <p:extLst>
              <p:ext uri="{D42A27DB-BD31-4B8C-83A1-F6EECF244321}">
                <p14:modId xmlns:p14="http://schemas.microsoft.com/office/powerpoint/2010/main" xmlns="" val="1595868489"/>
              </p:ext>
            </p:extLst>
          </p:nvPr>
        </p:nvGraphicFramePr>
        <p:xfrm>
          <a:off x="323528" y="1248679"/>
          <a:ext cx="8640960" cy="5010289"/>
        </p:xfrm>
        <a:graphic>
          <a:graphicData uri="http://schemas.openxmlformats.org/drawingml/2006/table">
            <a:tbl>
              <a:tblPr>
                <a:tableStyleId>{5940675A-B579-460E-94D1-54222C63F5DA}</a:tableStyleId>
              </a:tblPr>
              <a:tblGrid>
                <a:gridCol w="216024">
                  <a:extLst>
                    <a:ext uri="{9D8B030D-6E8A-4147-A177-3AD203B41FA5}">
                      <a16:colId xmlns:a16="http://schemas.microsoft.com/office/drawing/2014/main" xmlns="" val="2097846787"/>
                    </a:ext>
                  </a:extLst>
                </a:gridCol>
                <a:gridCol w="864096">
                  <a:extLst>
                    <a:ext uri="{9D8B030D-6E8A-4147-A177-3AD203B41FA5}">
                      <a16:colId xmlns:a16="http://schemas.microsoft.com/office/drawing/2014/main" xmlns="" val="2339124165"/>
                    </a:ext>
                  </a:extLst>
                </a:gridCol>
                <a:gridCol w="1440160">
                  <a:extLst>
                    <a:ext uri="{9D8B030D-6E8A-4147-A177-3AD203B41FA5}">
                      <a16:colId xmlns:a16="http://schemas.microsoft.com/office/drawing/2014/main" xmlns="" val="2556488227"/>
                    </a:ext>
                  </a:extLst>
                </a:gridCol>
                <a:gridCol w="576064">
                  <a:extLst>
                    <a:ext uri="{9D8B030D-6E8A-4147-A177-3AD203B41FA5}">
                      <a16:colId xmlns:a16="http://schemas.microsoft.com/office/drawing/2014/main" xmlns="" val="2320076156"/>
                    </a:ext>
                  </a:extLst>
                </a:gridCol>
                <a:gridCol w="360040">
                  <a:extLst>
                    <a:ext uri="{9D8B030D-6E8A-4147-A177-3AD203B41FA5}">
                      <a16:colId xmlns:a16="http://schemas.microsoft.com/office/drawing/2014/main" xmlns="" val="714004103"/>
                    </a:ext>
                  </a:extLst>
                </a:gridCol>
                <a:gridCol w="2880320">
                  <a:extLst>
                    <a:ext uri="{9D8B030D-6E8A-4147-A177-3AD203B41FA5}">
                      <a16:colId xmlns:a16="http://schemas.microsoft.com/office/drawing/2014/main" xmlns="" val="1265186735"/>
                    </a:ext>
                  </a:extLst>
                </a:gridCol>
                <a:gridCol w="576064">
                  <a:extLst>
                    <a:ext uri="{9D8B030D-6E8A-4147-A177-3AD203B41FA5}">
                      <a16:colId xmlns:a16="http://schemas.microsoft.com/office/drawing/2014/main" xmlns="" val="283896601"/>
                    </a:ext>
                  </a:extLst>
                </a:gridCol>
                <a:gridCol w="997971">
                  <a:extLst>
                    <a:ext uri="{9D8B030D-6E8A-4147-A177-3AD203B41FA5}">
                      <a16:colId xmlns:a16="http://schemas.microsoft.com/office/drawing/2014/main" xmlns="" val="623526474"/>
                    </a:ext>
                  </a:extLst>
                </a:gridCol>
                <a:gridCol w="730221">
                  <a:extLst>
                    <a:ext uri="{9D8B030D-6E8A-4147-A177-3AD203B41FA5}">
                      <a16:colId xmlns:a16="http://schemas.microsoft.com/office/drawing/2014/main" xmlns="" val="112517"/>
                    </a:ext>
                  </a:extLst>
                </a:gridCol>
              </a:tblGrid>
              <a:tr h="299403">
                <a:tc>
                  <a:txBody>
                    <a:bodyPr/>
                    <a:lstStyle/>
                    <a:p>
                      <a:pPr algn="ctr" fontAlgn="t"/>
                      <a:r>
                        <a:rPr lang="en-US" sz="1000" b="1" u="none" strike="noStrike" dirty="0" err="1">
                          <a:effectLst/>
                          <a:latin typeface="Times New Roman" panose="02020603050405020304" pitchFamily="18" charset="0"/>
                          <a:cs typeface="Times New Roman" panose="02020603050405020304" pitchFamily="18" charset="0"/>
                        </a:rPr>
                        <a:t>Sl</a:t>
                      </a:r>
                      <a:r>
                        <a:rPr lang="en-US" sz="1000" b="1" u="none" strike="noStrike" dirty="0">
                          <a:effectLst/>
                          <a:latin typeface="Times New Roman" panose="02020603050405020304" pitchFamily="18" charset="0"/>
                          <a:cs typeface="Times New Roman" panose="02020603050405020304" pitchFamily="18" charset="0"/>
                        </a:rPr>
                        <a:t> No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Author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Title</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Dataset</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Year</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Summary</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Algorithm</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Publication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Ship Detection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solidFill>
                      <a:schemeClr val="accent4"/>
                    </a:solidFill>
                  </a:tcPr>
                </a:tc>
                <a:extLst>
                  <a:ext uri="{0D108BD9-81ED-4DB2-BD59-A6C34878D82A}">
                    <a16:rowId xmlns:a16="http://schemas.microsoft.com/office/drawing/2014/main" xmlns="" val="4250708290"/>
                  </a:ext>
                </a:extLst>
              </a:tr>
              <a:tr h="1174867">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6</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Yuanrui</a:t>
                      </a:r>
                      <a:r>
                        <a:rPr lang="en-US" sz="1000" u="none" strike="noStrike" dirty="0">
                          <a:effectLst/>
                          <a:latin typeface="Times New Roman" panose="02020603050405020304" pitchFamily="18" charset="0"/>
                          <a:cs typeface="Times New Roman" panose="02020603050405020304" pitchFamily="18" charset="0"/>
                        </a:rPr>
                        <a:t> Sun , </a:t>
                      </a:r>
                      <a:r>
                        <a:rPr lang="en-US" sz="1000" u="none" strike="noStrike" dirty="0" err="1">
                          <a:effectLst/>
                          <a:latin typeface="Times New Roman" panose="02020603050405020304" pitchFamily="18" charset="0"/>
                          <a:cs typeface="Times New Roman" panose="02020603050405020304" pitchFamily="18" charset="0"/>
                        </a:rPr>
                        <a:t>Zhirui</a:t>
                      </a:r>
                      <a:r>
                        <a:rPr lang="en-US" sz="1000" u="none" strike="noStrike" dirty="0">
                          <a:effectLst/>
                          <a:latin typeface="Times New Roman" panose="02020603050405020304" pitchFamily="18" charset="0"/>
                          <a:cs typeface="Times New Roman" panose="02020603050405020304" pitchFamily="18" charset="0"/>
                        </a:rPr>
                        <a:t> Wang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SPAN: Strong Scattering Point Aware Network for</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Ship Detection and Classification in Large-Scale</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SAR Imagery</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LDSD</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2022</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The novel deep learning-based ship detection and classification network, SPAN, which leverages scattering characteristics in SAR images to accurately locate ships, compensate for feature loss, generate regions of interest, and classify ships, demonstrating superior performance in large-scale SAR datasets for ship detection and classification.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Deep learning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IEEE journal of selected topics in applied earth observations and remote sensing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Synthetic Aperture Radar</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extLst>
                  <a:ext uri="{0D108BD9-81ED-4DB2-BD59-A6C34878D82A}">
                    <a16:rowId xmlns:a16="http://schemas.microsoft.com/office/drawing/2014/main" xmlns="" val="2356860666"/>
                  </a:ext>
                </a:extLst>
              </a:tr>
              <a:tr h="1174867">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7</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Youran</a:t>
                      </a:r>
                      <a:r>
                        <a:rPr lang="en-US" sz="1000" u="none" strike="noStrike" dirty="0">
                          <a:effectLst/>
                          <a:latin typeface="Times New Roman" panose="02020603050405020304" pitchFamily="18" charset="0"/>
                          <a:cs typeface="Times New Roman" panose="02020603050405020304" pitchFamily="18" charset="0"/>
                        </a:rPr>
                        <a:t> Zeng, Haiyan Yu and Jie Wang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Remote Sensing Ship Detection and Classification</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Based on Improved </a:t>
                      </a:r>
                      <a:r>
                        <a:rPr lang="en-US" sz="1000" u="none" strike="noStrike" dirty="0" err="1">
                          <a:effectLst/>
                          <a:latin typeface="Times New Roman" panose="02020603050405020304" pitchFamily="18" charset="0"/>
                          <a:cs typeface="Times New Roman" panose="02020603050405020304" pitchFamily="18" charset="0"/>
                        </a:rPr>
                        <a:t>BBAVectors</a:t>
                      </a:r>
                      <a:r>
                        <a:rPr lang="en-US" sz="1000" u="none" strike="noStrike" dirty="0">
                          <a:effectLst/>
                          <a:latin typeface="Times New Roman" panose="02020603050405020304" pitchFamily="18" charset="0"/>
                          <a:cs typeface="Times New Roman" panose="02020603050405020304" pitchFamily="18" charset="0"/>
                        </a:rPr>
                        <a:t> Algorithm</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HRSC 2016</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The BBAV-ACPP enhances the </a:t>
                      </a:r>
                      <a:r>
                        <a:rPr lang="en-US" sz="1000" u="none" strike="noStrike" dirty="0" err="1">
                          <a:effectLst/>
                          <a:latin typeface="Times New Roman" panose="02020603050405020304" pitchFamily="18" charset="0"/>
                          <a:cs typeface="Times New Roman" panose="02020603050405020304" pitchFamily="18" charset="0"/>
                        </a:rPr>
                        <a:t>BBAVectors</a:t>
                      </a:r>
                      <a:r>
                        <a:rPr lang="en-US" sz="1000" u="none" strike="noStrike" dirty="0">
                          <a:effectLst/>
                          <a:latin typeface="Times New Roman" panose="02020603050405020304" pitchFamily="18" charset="0"/>
                          <a:cs typeface="Times New Roman" panose="02020603050405020304" pitchFamily="18" charset="0"/>
                        </a:rPr>
                        <a:t> architecture by incorporating the Coordinate Attention Module and adjusting center point representation, resulting in improved detection accuracy without compromising the fast detection speed, making it suitable for real-time remote sensing ship detection and classification tasks.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Deep learning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Journal of Physics: Conference Series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Remote Sensing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extLst>
                  <a:ext uri="{0D108BD9-81ED-4DB2-BD59-A6C34878D82A}">
                    <a16:rowId xmlns:a16="http://schemas.microsoft.com/office/drawing/2014/main" xmlns="" val="75863342"/>
                  </a:ext>
                </a:extLst>
              </a:tr>
              <a:tr h="1174867">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8</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Zhelin</a:t>
                      </a:r>
                      <a:r>
                        <a:rPr lang="en-US" sz="1000" u="none" strike="noStrike" dirty="0">
                          <a:effectLst/>
                          <a:latin typeface="Times New Roman" panose="02020603050405020304" pitchFamily="18" charset="0"/>
                          <a:cs typeface="Times New Roman" panose="02020603050405020304" pitchFamily="18" charset="0"/>
                        </a:rPr>
                        <a:t> Li, Lining Zhao, Xu Han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Lightweight Ship Detection Methods Based on YOLOv3 and </a:t>
                      </a:r>
                      <a:r>
                        <a:rPr lang="en-US" sz="1000" u="none" strike="noStrike" dirty="0" err="1">
                          <a:effectLst/>
                          <a:latin typeface="Times New Roman" panose="02020603050405020304" pitchFamily="18" charset="0"/>
                          <a:cs typeface="Times New Roman" panose="02020603050405020304" pitchFamily="18" charset="0"/>
                        </a:rPr>
                        <a:t>DenseNet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 Web crawler</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Lightweight ship detection model (LSDM) derived from YOLOv3, featuring a backbone network with dense connections inspired by </a:t>
                      </a:r>
                      <a:r>
                        <a:rPr lang="en-US" sz="1000" u="none" strike="noStrike" dirty="0" err="1">
                          <a:effectLst/>
                          <a:latin typeface="Times New Roman" panose="02020603050405020304" pitchFamily="18" charset="0"/>
                          <a:cs typeface="Times New Roman" panose="02020603050405020304" pitchFamily="18" charset="0"/>
                        </a:rPr>
                        <a:t>DenseNet</a:t>
                      </a:r>
                      <a:r>
                        <a:rPr lang="en-US" sz="1000" u="none" strike="noStrike" dirty="0">
                          <a:effectLst/>
                          <a:latin typeface="Times New Roman" panose="02020603050405020304" pitchFamily="18" charset="0"/>
                          <a:cs typeface="Times New Roman" panose="02020603050405020304" pitchFamily="18" charset="0"/>
                        </a:rPr>
                        <a:t> and spatial separation convolution in the feature pyramid networks. The LSDM demonstrates higher accuracy and speed for ship detection with only one-third of the parameters of YOLOv3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l" fontAlgn="t"/>
                      <a:r>
                        <a:rPr lang="en-US" sz="1000" u="none" strike="noStrike" dirty="0" err="1">
                          <a:effectLst/>
                          <a:latin typeface="Times New Roman" panose="02020603050405020304" pitchFamily="18" charset="0"/>
                          <a:cs typeface="Times New Roman" panose="02020603050405020304" pitchFamily="18" charset="0"/>
                        </a:rPr>
                        <a:t>Hindawi</a:t>
                      </a:r>
                      <a:r>
                        <a:rPr lang="en-US" sz="1000" u="none" strike="noStrike" dirty="0">
                          <a:effectLst/>
                          <a:latin typeface="Times New Roman" panose="02020603050405020304" pitchFamily="18" charset="0"/>
                          <a:cs typeface="Times New Roman" panose="02020603050405020304" pitchFamily="18" charset="0"/>
                        </a:rPr>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Mathematical Problems in Engineering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extLst>
                  <a:ext uri="{0D108BD9-81ED-4DB2-BD59-A6C34878D82A}">
                    <a16:rowId xmlns:a16="http://schemas.microsoft.com/office/drawing/2014/main" xmlns="" val="1586082019"/>
                  </a:ext>
                </a:extLst>
              </a:tr>
              <a:tr h="1174867">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9</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021" marR="6021" marT="6021" marB="0"/>
                </a:tc>
                <a:tc>
                  <a:txBody>
                    <a:bodyPr/>
                    <a:lstStyle/>
                    <a:p>
                      <a:pPr algn="ctr" fontAlgn="t"/>
                      <a:r>
                        <a:rPr lang="en-US" sz="1000" u="none" strike="noStrike" dirty="0" err="1">
                          <a:effectLst/>
                          <a:latin typeface="Times New Roman" panose="02020603050405020304" pitchFamily="18" charset="0"/>
                          <a:cs typeface="Times New Roman" panose="02020603050405020304" pitchFamily="18" charset="0"/>
                        </a:rPr>
                        <a:t>Jian</a:t>
                      </a:r>
                      <a:r>
                        <a:rPr 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err="1">
                          <a:effectLst/>
                          <a:latin typeface="Times New Roman" panose="02020603050405020304" pitchFamily="18" charset="0"/>
                          <a:cs typeface="Times New Roman" panose="02020603050405020304" pitchFamily="18" charset="0"/>
                        </a:rPr>
                        <a:t>Cen</a:t>
                      </a:r>
                      <a:r>
                        <a:rPr lang="en-US" sz="1000" u="none" strike="noStrike" dirty="0">
                          <a:effectLst/>
                          <a:latin typeface="Times New Roman" panose="02020603050405020304" pitchFamily="18" charset="0"/>
                          <a:cs typeface="Times New Roman" panose="02020603050405020304" pitchFamily="18" charset="0"/>
                        </a:rPr>
                        <a:t>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err="1">
                          <a:effectLst/>
                          <a:latin typeface="Times New Roman" panose="02020603050405020304" pitchFamily="18" charset="0"/>
                          <a:cs typeface="Times New Roman" panose="02020603050405020304" pitchFamily="18" charset="0"/>
                        </a:rPr>
                        <a:t>Hao</a:t>
                      </a:r>
                      <a:r>
                        <a:rPr 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err="1">
                          <a:effectLst/>
                          <a:latin typeface="Times New Roman" panose="02020603050405020304" pitchFamily="18" charset="0"/>
                          <a:cs typeface="Times New Roman" panose="02020603050405020304" pitchFamily="18" charset="0"/>
                        </a:rPr>
                        <a:t>Feng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An Improved Ship Classification Method Based on YOLOv7 Model with Attention Mechanism</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VOC2007</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YOLOv7-RCBAM, enhancing YOLOv7 with a residual convolutional block attention module to improve feature extraction and object classification in ship detection. </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v7</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u="none" strike="noStrike" dirty="0" err="1">
                          <a:effectLst/>
                          <a:latin typeface="Times New Roman" panose="02020603050405020304" pitchFamily="18" charset="0"/>
                          <a:cs typeface="Times New Roman" panose="02020603050405020304" pitchFamily="18" charset="0"/>
                        </a:rPr>
                        <a:t>Hindawi</a:t>
                      </a:r>
                      <a:r>
                        <a:rPr lang="en-US" sz="1000" u="none" strike="noStrike" dirty="0">
                          <a:effectLst/>
                          <a:latin typeface="Times New Roman" panose="02020603050405020304" pitchFamily="18" charset="0"/>
                          <a:cs typeface="Times New Roman" panose="02020603050405020304" pitchFamily="18" charset="0"/>
                        </a:rPr>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Wireless Communications and Mobile Computing</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extLst>
                  <a:ext uri="{0D108BD9-81ED-4DB2-BD59-A6C34878D82A}">
                    <a16:rowId xmlns:a16="http://schemas.microsoft.com/office/drawing/2014/main" xmlns="" val="3737554756"/>
                  </a:ext>
                </a:extLst>
              </a:tr>
            </a:tbl>
          </a:graphicData>
        </a:graphic>
      </p:graphicFrame>
      <p:sp>
        <p:nvSpPr>
          <p:cNvPr id="5" name="Title 1">
            <a:extLst>
              <a:ext uri="{FF2B5EF4-FFF2-40B4-BE49-F238E27FC236}">
                <a16:creationId xmlns:a16="http://schemas.microsoft.com/office/drawing/2014/main" xmlns="" id="{F8412745-5915-199F-0A62-E1F7ADAE7079}"/>
              </a:ext>
            </a:extLst>
          </p:cNvPr>
          <p:cNvSpPr txBox="1">
            <a:spLocks/>
          </p:cNvSpPr>
          <p:nvPr/>
        </p:nvSpPr>
        <p:spPr>
          <a:xfrm>
            <a:off x="539552" y="103734"/>
            <a:ext cx="8013576" cy="9906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6" name="Date Placeholder 5"/>
          <p:cNvSpPr>
            <a:spLocks noGrp="1"/>
          </p:cNvSpPr>
          <p:nvPr>
            <p:ph type="dt" sz="half" idx="10"/>
          </p:nvPr>
        </p:nvSpPr>
        <p:spPr>
          <a:xfrm>
            <a:off x="7323512"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5A5A9851-4BF6-B00C-2EC3-74DEED3564A3}"/>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11</a:t>
            </a:fld>
            <a:endParaRPr kumimoji="0"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95534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40288C89-6F0A-578D-19AB-2404EA68DCD8}"/>
              </a:ext>
            </a:extLst>
          </p:cNvPr>
          <p:cNvGraphicFramePr>
            <a:graphicFrameLocks noGrp="1"/>
          </p:cNvGraphicFramePr>
          <p:nvPr>
            <p:ph sz="quarter" idx="1"/>
            <p:extLst>
              <p:ext uri="{D42A27DB-BD31-4B8C-83A1-F6EECF244321}">
                <p14:modId xmlns:p14="http://schemas.microsoft.com/office/powerpoint/2010/main" xmlns="" val="1280773669"/>
              </p:ext>
            </p:extLst>
          </p:nvPr>
        </p:nvGraphicFramePr>
        <p:xfrm>
          <a:off x="323528" y="1280430"/>
          <a:ext cx="8496944" cy="4934652"/>
        </p:xfrm>
        <a:graphic>
          <a:graphicData uri="http://schemas.openxmlformats.org/drawingml/2006/table">
            <a:tbl>
              <a:tblPr>
                <a:tableStyleId>{5940675A-B579-460E-94D1-54222C63F5DA}</a:tableStyleId>
              </a:tblPr>
              <a:tblGrid>
                <a:gridCol w="370993">
                  <a:extLst>
                    <a:ext uri="{9D8B030D-6E8A-4147-A177-3AD203B41FA5}">
                      <a16:colId xmlns:a16="http://schemas.microsoft.com/office/drawing/2014/main" xmlns="" val="2428781139"/>
                    </a:ext>
                  </a:extLst>
                </a:gridCol>
                <a:gridCol w="753954">
                  <a:extLst>
                    <a:ext uri="{9D8B030D-6E8A-4147-A177-3AD203B41FA5}">
                      <a16:colId xmlns:a16="http://schemas.microsoft.com/office/drawing/2014/main" xmlns="" val="3142890760"/>
                    </a:ext>
                  </a:extLst>
                </a:gridCol>
                <a:gridCol w="1567746">
                  <a:extLst>
                    <a:ext uri="{9D8B030D-6E8A-4147-A177-3AD203B41FA5}">
                      <a16:colId xmlns:a16="http://schemas.microsoft.com/office/drawing/2014/main" xmlns="" val="655506411"/>
                    </a:ext>
                  </a:extLst>
                </a:gridCol>
                <a:gridCol w="550506">
                  <a:extLst>
                    <a:ext uri="{9D8B030D-6E8A-4147-A177-3AD203B41FA5}">
                      <a16:colId xmlns:a16="http://schemas.microsoft.com/office/drawing/2014/main" xmlns="" val="2828184236"/>
                    </a:ext>
                  </a:extLst>
                </a:gridCol>
                <a:gridCol w="335091">
                  <a:extLst>
                    <a:ext uri="{9D8B030D-6E8A-4147-A177-3AD203B41FA5}">
                      <a16:colId xmlns:a16="http://schemas.microsoft.com/office/drawing/2014/main" xmlns="" val="600689887"/>
                    </a:ext>
                  </a:extLst>
                </a:gridCol>
                <a:gridCol w="2632856">
                  <a:extLst>
                    <a:ext uri="{9D8B030D-6E8A-4147-A177-3AD203B41FA5}">
                      <a16:colId xmlns:a16="http://schemas.microsoft.com/office/drawing/2014/main" xmlns="" val="2766809369"/>
                    </a:ext>
                  </a:extLst>
                </a:gridCol>
                <a:gridCol w="658214">
                  <a:extLst>
                    <a:ext uri="{9D8B030D-6E8A-4147-A177-3AD203B41FA5}">
                      <a16:colId xmlns:a16="http://schemas.microsoft.com/office/drawing/2014/main" xmlns="" val="1246487279"/>
                    </a:ext>
                  </a:extLst>
                </a:gridCol>
                <a:gridCol w="909532">
                  <a:extLst>
                    <a:ext uri="{9D8B030D-6E8A-4147-A177-3AD203B41FA5}">
                      <a16:colId xmlns:a16="http://schemas.microsoft.com/office/drawing/2014/main" xmlns="" val="2766246142"/>
                    </a:ext>
                  </a:extLst>
                </a:gridCol>
                <a:gridCol w="718052">
                  <a:extLst>
                    <a:ext uri="{9D8B030D-6E8A-4147-A177-3AD203B41FA5}">
                      <a16:colId xmlns:a16="http://schemas.microsoft.com/office/drawing/2014/main" xmlns="" val="2138556518"/>
                    </a:ext>
                  </a:extLst>
                </a:gridCol>
              </a:tblGrid>
              <a:tr h="468687">
                <a:tc>
                  <a:txBody>
                    <a:bodyPr/>
                    <a:lstStyle/>
                    <a:p>
                      <a:pPr algn="ctr" fontAlgn="t"/>
                      <a:r>
                        <a:rPr lang="en-US" sz="1000" b="1" u="none" strike="noStrike" dirty="0" err="1">
                          <a:effectLst/>
                          <a:latin typeface="Times New Roman" panose="02020603050405020304" pitchFamily="18" charset="0"/>
                          <a:cs typeface="Times New Roman" panose="02020603050405020304" pitchFamily="18" charset="0"/>
                        </a:rPr>
                        <a:t>Sl</a:t>
                      </a:r>
                      <a:r>
                        <a:rPr lang="en-US" sz="1000" b="1" u="none" strike="noStrike" dirty="0">
                          <a:effectLst/>
                          <a:latin typeface="Times New Roman" panose="02020603050405020304" pitchFamily="18" charset="0"/>
                          <a:cs typeface="Times New Roman" panose="02020603050405020304" pitchFamily="18" charset="0"/>
                        </a:rPr>
                        <a:t> No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Author </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Title</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Dataset</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Year</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Summary</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Algorithm</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Publication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tc>
                  <a:txBody>
                    <a:bodyPr/>
                    <a:lstStyle/>
                    <a:p>
                      <a:pPr algn="ctr" fontAlgn="t"/>
                      <a:r>
                        <a:rPr lang="en-US" sz="1000" b="1" u="none" strike="noStrike" dirty="0">
                          <a:effectLst/>
                          <a:latin typeface="Times New Roman" panose="02020603050405020304" pitchFamily="18" charset="0"/>
                          <a:cs typeface="Times New Roman" panose="02020603050405020304" pitchFamily="18" charset="0"/>
                        </a:rPr>
                        <a:t>Ship Detection</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solidFill>
                      <a:schemeClr val="accent4"/>
                    </a:solidFill>
                  </a:tcPr>
                </a:tc>
                <a:extLst>
                  <a:ext uri="{0D108BD9-81ED-4DB2-BD59-A6C34878D82A}">
                    <a16:rowId xmlns:a16="http://schemas.microsoft.com/office/drawing/2014/main" xmlns="" val="4271963642"/>
                  </a:ext>
                </a:extLst>
              </a:tr>
              <a:tr h="862021">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pt-BR" sz="1000" u="none" strike="noStrike" dirty="0">
                          <a:effectLst/>
                          <a:latin typeface="Times New Roman" panose="02020603050405020304" pitchFamily="18" charset="0"/>
                          <a:cs typeface="Times New Roman" panose="02020603050405020304" pitchFamily="18" charset="0"/>
                        </a:rPr>
                        <a:t>Dr. R Guru1, Shrinidhi T S</a:t>
                      </a:r>
                      <a:endParaRPr lang="pt-BR"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Real time ship detection using YOLOv5</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MS COCO</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2022</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Detecting and classifying ships in high-resolution optical remote sensing images is crucial for national maritime security and defense. To address accuracy, performance, and complexity challenges, this paper suggests employing YOLOv5 for real-time ship detection in such images.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v5</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u="none" strike="noStrike" dirty="0">
                          <a:effectLst/>
                          <a:latin typeface="Times New Roman" panose="02020603050405020304" pitchFamily="18" charset="0"/>
                          <a:cs typeface="Times New Roman" panose="02020603050405020304" pitchFamily="18" charset="0"/>
                        </a:rPr>
                        <a:t>International Research Journal of Engineering and Technology (IRJET)</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Optical remote sensing images</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extLst>
                  <a:ext uri="{0D108BD9-81ED-4DB2-BD59-A6C34878D82A}">
                    <a16:rowId xmlns:a16="http://schemas.microsoft.com/office/drawing/2014/main" xmlns="" val="3552689773"/>
                  </a:ext>
                </a:extLst>
              </a:tr>
              <a:tr h="1078836">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11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u="none" strike="noStrike" dirty="0" err="1">
                          <a:effectLst/>
                          <a:latin typeface="Times New Roman" panose="02020603050405020304" pitchFamily="18" charset="0"/>
                          <a:cs typeface="Times New Roman" panose="02020603050405020304" pitchFamily="18" charset="0"/>
                        </a:rPr>
                        <a:t>Liqiong</a:t>
                      </a:r>
                      <a:r>
                        <a:rPr lang="en-US" sz="1000" u="none" strike="noStrike" dirty="0">
                          <a:effectLst/>
                          <a:latin typeface="Times New Roman" panose="02020603050405020304" pitchFamily="18" charset="0"/>
                          <a:cs typeface="Times New Roman" panose="02020603050405020304" pitchFamily="18" charset="0"/>
                        </a:rPr>
                        <a:t> Chen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err="1">
                          <a:effectLst/>
                          <a:latin typeface="Times New Roman" panose="02020603050405020304" pitchFamily="18" charset="0"/>
                          <a:cs typeface="Times New Roman" panose="02020603050405020304" pitchFamily="18" charset="0"/>
                        </a:rPr>
                        <a:t>Wenxuan</a:t>
                      </a:r>
                      <a:r>
                        <a:rPr lang="en-US" sz="1000" u="none" strike="noStrike" dirty="0">
                          <a:effectLst/>
                          <a:latin typeface="Times New Roman" panose="02020603050405020304" pitchFamily="18" charset="0"/>
                          <a:cs typeface="Times New Roman" panose="02020603050405020304" pitchFamily="18" charset="0"/>
                        </a:rPr>
                        <a:t> Shi</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Improved YOLOv3 Based on Attention Mechanism for Fast and Accurate Ship Detection in Optical Remote Sensing Images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PASCAL VOC</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Detecting ships in optical remote sensing images is tough due to their small size and environmental interference. An improved YOLOv3 with an attention mechanism, achieves real-time ship detection by efficiently balancing accuracy and speed, introducing a unique feature extraction module to address these challenges.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MDPI</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Optical remote sensing images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extLst>
                  <a:ext uri="{0D108BD9-81ED-4DB2-BD59-A6C34878D82A}">
                    <a16:rowId xmlns:a16="http://schemas.microsoft.com/office/drawing/2014/main" xmlns="" val="3748370052"/>
                  </a:ext>
                </a:extLst>
              </a:tr>
              <a:tr h="1232955">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12</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u="none" strike="noStrike">
                          <a:effectLst/>
                          <a:latin typeface="Times New Roman" panose="02020603050405020304" pitchFamily="18" charset="0"/>
                          <a:cs typeface="Times New Roman" panose="02020603050405020304" pitchFamily="18" charset="0"/>
                        </a:rPr>
                        <a:t>Dehai Chen , Shiru Sun </a:t>
                      </a:r>
                      <a:endParaRPr lang="en-US" sz="1000" b="0" i="0" u="none" strike="noStrike">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Ship Target Detection Algorithm Based on Improved YOLOv3 for</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Maritime Image</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Public </a:t>
                      </a:r>
                      <a:r>
                        <a:rPr lang="en-US" sz="1000" u="none" strike="noStrike" dirty="0" err="1">
                          <a:effectLst/>
                          <a:latin typeface="Times New Roman" panose="02020603050405020304" pitchFamily="18" charset="0"/>
                          <a:cs typeface="Times New Roman" panose="02020603050405020304" pitchFamily="18" charset="0"/>
                        </a:rPr>
                        <a:t>SeaShips</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2021</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just" fontAlgn="t"/>
                      <a:r>
                        <a:rPr lang="en-US" sz="1000" u="none" strike="noStrike" dirty="0">
                          <a:effectLst/>
                          <a:latin typeface="Times New Roman" panose="02020603050405020304" pitchFamily="18" charset="0"/>
                          <a:cs typeface="Times New Roman" panose="02020603050405020304" pitchFamily="18" charset="0"/>
                        </a:rPr>
                        <a:t>A ship detection method in water using an improved YOLOv3 framework. It incorporates a feature attention module with an attention mechanism to enhance feature extraction in complex backgrounds and a feature enhancement module to improve semantic information fusion, achieving a superior detection accuracy.</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YOLO v3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u="none" strike="noStrike" dirty="0" err="1">
                          <a:effectLst/>
                          <a:latin typeface="Times New Roman" panose="02020603050405020304" pitchFamily="18" charset="0"/>
                          <a:cs typeface="Times New Roman" panose="02020603050405020304" pitchFamily="18" charset="0"/>
                        </a:rPr>
                        <a:t>Hindawi</a:t>
                      </a:r>
                      <a:r>
                        <a:rPr lang="en-US" sz="1000" u="none" strike="noStrike" dirty="0">
                          <a:effectLst/>
                          <a:latin typeface="Times New Roman" panose="02020603050405020304" pitchFamily="18" charset="0"/>
                          <a:cs typeface="Times New Roman" panose="02020603050405020304" pitchFamily="18" charset="0"/>
                        </a:rPr>
                        <a:t/>
                      </a:r>
                      <a:br>
                        <a:rPr lang="en-US" sz="1000" u="none" strike="noStrike" dirty="0">
                          <a:effectLst/>
                          <a:latin typeface="Times New Roman" panose="02020603050405020304" pitchFamily="18" charset="0"/>
                          <a:cs typeface="Times New Roman" panose="02020603050405020304" pitchFamily="18" charset="0"/>
                        </a:rPr>
                      </a:br>
                      <a:r>
                        <a:rPr lang="en-US" sz="1000" u="none" strike="noStrike" dirty="0">
                          <a:effectLst/>
                          <a:latin typeface="Times New Roman" panose="02020603050405020304" pitchFamily="18" charset="0"/>
                          <a:cs typeface="Times New Roman" panose="02020603050405020304" pitchFamily="18" charset="0"/>
                        </a:rPr>
                        <a:t>Journal of Advanced Transportation</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Visual image</a:t>
                      </a:r>
                      <a:br>
                        <a:rPr lang="en-US" sz="1000" u="none" strike="noStrike" dirty="0">
                          <a:effectLst/>
                          <a:latin typeface="Times New Roman" panose="02020603050405020304" pitchFamily="18" charset="0"/>
                          <a:cs typeface="Times New Roman" panose="02020603050405020304" pitchFamily="18" charset="0"/>
                        </a:rPr>
                      </a:b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extLst>
                  <a:ext uri="{0D108BD9-81ED-4DB2-BD59-A6C34878D82A}">
                    <a16:rowId xmlns:a16="http://schemas.microsoft.com/office/drawing/2014/main" xmlns="" val="1288120855"/>
                  </a:ext>
                </a:extLst>
              </a:tr>
              <a:tr h="1232955">
                <a:tc>
                  <a:txBody>
                    <a:bodyPr/>
                    <a:lstStyle/>
                    <a:p>
                      <a:pPr algn="ctr" fontAlgn="t"/>
                      <a:r>
                        <a:rPr lang="en-US" sz="1000" u="none" strike="noStrike" dirty="0">
                          <a:effectLst/>
                          <a:latin typeface="Times New Roman" panose="02020603050405020304" pitchFamily="18" charset="0"/>
                          <a:cs typeface="Times New Roman" panose="02020603050405020304" pitchFamily="18" charset="0"/>
                        </a:rPr>
                        <a:t>13</a:t>
                      </a:r>
                      <a:endParaRPr lang="en-US" sz="1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819" marR="6819" marT="6819" marB="0"/>
                </a:tc>
                <a:tc>
                  <a:txBody>
                    <a:bodyPr/>
                    <a:lstStyle/>
                    <a:p>
                      <a:pPr algn="l" fontAlgn="t"/>
                      <a:r>
                        <a:rPr lang="en-US" sz="1000" b="0" i="0" u="none" strike="noStrike" dirty="0" err="1">
                          <a:solidFill>
                            <a:srgbClr val="000000"/>
                          </a:solidFill>
                          <a:latin typeface="Times New Roman" panose="02020603050405020304" pitchFamily="18" charset="0"/>
                          <a:cs typeface="Times New Roman" panose="02020603050405020304" pitchFamily="18" charset="0"/>
                        </a:rPr>
                        <a:t>Jiahuan</a:t>
                      </a:r>
                      <a:r>
                        <a:rPr lang="en-US" sz="1000" b="0" i="0" u="none" strike="noStrike" dirty="0">
                          <a:solidFill>
                            <a:srgbClr val="000000"/>
                          </a:solidFill>
                          <a:latin typeface="Times New Roman" panose="02020603050405020304" pitchFamily="18" charset="0"/>
                          <a:cs typeface="Times New Roman" panose="02020603050405020304" pitchFamily="18" charset="0"/>
                        </a:rPr>
                        <a:t> Jiang, </a:t>
                      </a:r>
                      <a:r>
                        <a:rPr lang="en-US" sz="1000" b="0" i="0" u="none" strike="noStrike" dirty="0" err="1">
                          <a:solidFill>
                            <a:srgbClr val="000000"/>
                          </a:solidFill>
                          <a:latin typeface="Times New Roman" panose="02020603050405020304" pitchFamily="18" charset="0"/>
                          <a:cs typeface="Times New Roman" panose="02020603050405020304" pitchFamily="18" charset="0"/>
                        </a:rPr>
                        <a:t>Xiongjun</a:t>
                      </a:r>
                      <a:r>
                        <a:rPr lang="en-US" sz="1000" b="0" i="0" u="none" strike="noStrike" dirty="0">
                          <a:solidFill>
                            <a:srgbClr val="000000"/>
                          </a:solidFill>
                          <a:latin typeface="Times New Roman" panose="02020603050405020304" pitchFamily="18" charset="0"/>
                          <a:cs typeface="Times New Roman" panose="02020603050405020304" pitchFamily="18" charset="0"/>
                        </a:rPr>
                        <a:t> Fu</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High-Speed Lightweight Ship Detection Algorithm Based on YOLO-V4 for Three-Channels RGB SAR Image</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PASCAL VOC</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2021</a:t>
                      </a:r>
                    </a:p>
                  </a:txBody>
                  <a:tcPr marL="7620" marR="7620" marT="7620" marB="0"/>
                </a:tc>
                <a:tc>
                  <a:txBody>
                    <a:bodyPr/>
                    <a:lstStyle/>
                    <a:p>
                      <a:pPr algn="just" fontAlgn="t"/>
                      <a:r>
                        <a:rPr lang="en-US" sz="1000" b="0" i="0" u="none" strike="noStrike" dirty="0">
                          <a:solidFill>
                            <a:srgbClr val="000000"/>
                          </a:solidFill>
                          <a:latin typeface="Times New Roman" panose="02020603050405020304" pitchFamily="18" charset="0"/>
                          <a:cs typeface="Times New Roman" panose="02020603050405020304" pitchFamily="18" charset="0"/>
                        </a:rPr>
                        <a:t>Ship detection in marine monitoring using a multi-channel fusion SAR image processing method, leveraging YOLO-V4-light to balance accuracy and real-time implementation. </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YOLO v4 </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MDPI</a:t>
                      </a:r>
                    </a:p>
                  </a:txBody>
                  <a:tcPr marL="7620" marR="7620" marT="7620" marB="0"/>
                </a:tc>
                <a:tc>
                  <a:txBody>
                    <a:bodyPr/>
                    <a:lstStyle/>
                    <a:p>
                      <a:pPr algn="ctr" fontAlgn="t"/>
                      <a:r>
                        <a:rPr lang="en-US" sz="1000" b="0" i="0" u="none" strike="noStrike" dirty="0">
                          <a:solidFill>
                            <a:srgbClr val="000000"/>
                          </a:solidFill>
                          <a:latin typeface="Times New Roman" panose="02020603050405020304" pitchFamily="18" charset="0"/>
                          <a:cs typeface="Times New Roman" panose="02020603050405020304" pitchFamily="18" charset="0"/>
                        </a:rPr>
                        <a:t>Synthetic Aperture Radar</a:t>
                      </a:r>
                    </a:p>
                  </a:txBody>
                  <a:tcPr marL="7620" marR="7620" marT="7620" marB="0"/>
                </a:tc>
                <a:extLst>
                  <a:ext uri="{0D108BD9-81ED-4DB2-BD59-A6C34878D82A}">
                    <a16:rowId xmlns:a16="http://schemas.microsoft.com/office/drawing/2014/main" xmlns="" val="266588527"/>
                  </a:ext>
                </a:extLst>
              </a:tr>
            </a:tbl>
          </a:graphicData>
        </a:graphic>
      </p:graphicFrame>
      <p:sp>
        <p:nvSpPr>
          <p:cNvPr id="5" name="Title 1">
            <a:extLst>
              <a:ext uri="{FF2B5EF4-FFF2-40B4-BE49-F238E27FC236}">
                <a16:creationId xmlns:a16="http://schemas.microsoft.com/office/drawing/2014/main" xmlns="" id="{8A78E07E-A341-4DE9-E963-A1961F90AF98}"/>
              </a:ext>
            </a:extLst>
          </p:cNvPr>
          <p:cNvSpPr txBox="1">
            <a:spLocks noGrp="1"/>
          </p:cNvSpPr>
          <p:nvPr>
            <p:ph type="title"/>
          </p:nvPr>
        </p:nvSpPr>
        <p:spPr>
          <a:xfrm>
            <a:off x="457200" y="152400"/>
            <a:ext cx="8229600" cy="990600"/>
          </a:xfrm>
          <a:prstGeom prst="rect">
            <a:avLst/>
          </a:prstGeom>
        </p:spPr>
        <p:txBody>
          <a:bodyPr vert="horz" anchor="b" anchorCtr="0">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6" name="Date Placeholder 5"/>
          <p:cNvSpPr>
            <a:spLocks noGrp="1"/>
          </p:cNvSpPr>
          <p:nvPr>
            <p:ph type="dt" sz="half" idx="10"/>
          </p:nvPr>
        </p:nvSpPr>
        <p:spPr>
          <a:xfrm>
            <a:off x="7395520"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3F16F582-B13A-ACFE-D83B-6E75937C8733}"/>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12</a:t>
            </a:fld>
            <a:endParaRPr kumimoji="0"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00609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642942"/>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 summary</a:t>
            </a:r>
            <a:endParaRPr lang="en-US" sz="3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xmlns="" val="398703004"/>
              </p:ext>
            </p:extLst>
          </p:nvPr>
        </p:nvGraphicFramePr>
        <p:xfrm>
          <a:off x="0" y="1893424"/>
          <a:ext cx="4572032" cy="30003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xmlns="" val="147522551"/>
              </p:ext>
            </p:extLst>
          </p:nvPr>
        </p:nvGraphicFramePr>
        <p:xfrm>
          <a:off x="4629404" y="1982114"/>
          <a:ext cx="4429156"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38160" y="5062325"/>
            <a:ext cx="511137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8. Number of Paper Publication (2018-2023)</a:t>
            </a:r>
          </a:p>
        </p:txBody>
      </p:sp>
      <p:sp>
        <p:nvSpPr>
          <p:cNvPr id="13" name="TextBox 12"/>
          <p:cNvSpPr txBox="1"/>
          <p:nvPr/>
        </p:nvSpPr>
        <p:spPr>
          <a:xfrm>
            <a:off x="4966481" y="5053551"/>
            <a:ext cx="417752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9. Common Dataset used in paper publication (2018-2023)</a:t>
            </a:r>
          </a:p>
        </p:txBody>
      </p:sp>
      <p:sp>
        <p:nvSpPr>
          <p:cNvPr id="7" name="Date Placeholder 6"/>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85B30CCE-E1F4-5BEA-D10C-E18D28CA504F}"/>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13</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Related works summary</a:t>
            </a:r>
          </a:p>
        </p:txBody>
      </p:sp>
      <p:graphicFrame>
        <p:nvGraphicFramePr>
          <p:cNvPr id="4" name="Content Placeholder 3"/>
          <p:cNvGraphicFramePr>
            <a:graphicFrameLocks/>
          </p:cNvGraphicFramePr>
          <p:nvPr>
            <p:extLst>
              <p:ext uri="{D42A27DB-BD31-4B8C-83A1-F6EECF244321}">
                <p14:modId xmlns:p14="http://schemas.microsoft.com/office/powerpoint/2010/main" xmlns="" val="988044956"/>
              </p:ext>
            </p:extLst>
          </p:nvPr>
        </p:nvGraphicFramePr>
        <p:xfrm>
          <a:off x="142876" y="1785926"/>
          <a:ext cx="3357554" cy="3429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xmlns="" id="{4C68657F-6297-1CD5-B646-8B83DE9C6DBD}"/>
              </a:ext>
            </a:extLst>
          </p:cNvPr>
          <p:cNvGrpSpPr/>
          <p:nvPr/>
        </p:nvGrpSpPr>
        <p:grpSpPr>
          <a:xfrm>
            <a:off x="3714744" y="2000240"/>
            <a:ext cx="642942" cy="3000396"/>
            <a:chOff x="3714744" y="2000240"/>
            <a:chExt cx="642942" cy="3000396"/>
          </a:xfrm>
        </p:grpSpPr>
        <p:pic>
          <p:nvPicPr>
            <p:cNvPr id="5" name="Picture 4" descr="Samples from synthetic aperture radar (SAR) ship detection dataset... |  Download Scientific Diagram"/>
            <p:cNvPicPr>
              <a:picLocks noChangeArrowheads="1"/>
            </p:cNvPicPr>
            <p:nvPr/>
          </p:nvPicPr>
          <p:blipFill>
            <a:blip r:embed="rId6"/>
            <a:stretch>
              <a:fillRect/>
            </a:stretch>
          </p:blipFill>
          <p:spPr bwMode="auto">
            <a:xfrm>
              <a:off x="3714744" y="2000240"/>
              <a:ext cx="642942" cy="571504"/>
            </a:xfrm>
            <a:prstGeom prst="rect">
              <a:avLst/>
            </a:prstGeom>
            <a:noFill/>
          </p:spPr>
        </p:pic>
        <p:pic>
          <p:nvPicPr>
            <p:cNvPr id="6" name="Picture 6" descr="PDF] Ship Detection in Spaceborne Optical Image With SVD Networks |  Semantic Scholar"/>
            <p:cNvPicPr>
              <a:picLocks noChangeArrowheads="1"/>
            </p:cNvPicPr>
            <p:nvPr/>
          </p:nvPicPr>
          <p:blipFill>
            <a:blip r:embed="rId7" cstate="print"/>
            <a:stretch>
              <a:fillRect/>
            </a:stretch>
          </p:blipFill>
          <p:spPr bwMode="auto">
            <a:xfrm>
              <a:off x="3714744" y="2786058"/>
              <a:ext cx="642942" cy="571504"/>
            </a:xfrm>
            <a:prstGeom prst="rect">
              <a:avLst/>
            </a:prstGeom>
            <a:noFill/>
          </p:spPr>
        </p:pic>
        <p:pic>
          <p:nvPicPr>
            <p:cNvPr id="7" name="Picture 8" descr="Ship detection with optical remote sensing [77] | Download Scientific  Diagram"/>
            <p:cNvPicPr>
              <a:picLocks noChangeArrowheads="1"/>
            </p:cNvPicPr>
            <p:nvPr/>
          </p:nvPicPr>
          <p:blipFill>
            <a:blip r:embed="rId8" cstate="print"/>
            <a:stretch>
              <a:fillRect/>
            </a:stretch>
          </p:blipFill>
          <p:spPr bwMode="auto">
            <a:xfrm>
              <a:off x="3714744" y="3643314"/>
              <a:ext cx="642942" cy="571504"/>
            </a:xfrm>
            <a:prstGeom prst="rect">
              <a:avLst/>
            </a:prstGeom>
            <a:noFill/>
          </p:spPr>
        </p:pic>
        <p:pic>
          <p:nvPicPr>
            <p:cNvPr id="8" name="Picture 10" descr="Image-based ship detection using deep learning"/>
            <p:cNvPicPr>
              <a:picLocks noChangeArrowheads="1"/>
            </p:cNvPicPr>
            <p:nvPr/>
          </p:nvPicPr>
          <p:blipFill>
            <a:blip r:embed="rId9"/>
            <a:stretch>
              <a:fillRect/>
            </a:stretch>
          </p:blipFill>
          <p:spPr bwMode="auto">
            <a:xfrm>
              <a:off x="3714744" y="4429132"/>
              <a:ext cx="642942" cy="571504"/>
            </a:xfrm>
            <a:prstGeom prst="rect">
              <a:avLst/>
            </a:prstGeom>
            <a:noFill/>
          </p:spPr>
        </p:pic>
      </p:grpSp>
      <p:graphicFrame>
        <p:nvGraphicFramePr>
          <p:cNvPr id="9" name="Chart 8"/>
          <p:cNvGraphicFramePr/>
          <p:nvPr>
            <p:extLst>
              <p:ext uri="{D42A27DB-BD31-4B8C-83A1-F6EECF244321}">
                <p14:modId xmlns:p14="http://schemas.microsoft.com/office/powerpoint/2010/main" xmlns="" val="507108962"/>
              </p:ext>
            </p:extLst>
          </p:nvPr>
        </p:nvGraphicFramePr>
        <p:xfrm>
          <a:off x="4643438" y="1928802"/>
          <a:ext cx="4214842" cy="3206592"/>
        </p:xfrm>
        <a:graphic>
          <a:graphicData uri="http://schemas.openxmlformats.org/drawingml/2006/chart">
            <c:chart xmlns:c="http://schemas.openxmlformats.org/drawingml/2006/chart" xmlns:r="http://schemas.openxmlformats.org/officeDocument/2006/relationships" r:id="rId10"/>
          </a:graphicData>
        </a:graphic>
      </p:graphicFrame>
      <p:sp>
        <p:nvSpPr>
          <p:cNvPr id="10" name="TextBox 9"/>
          <p:cNvSpPr txBox="1"/>
          <p:nvPr/>
        </p:nvSpPr>
        <p:spPr>
          <a:xfrm>
            <a:off x="341310" y="5233846"/>
            <a:ext cx="43284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10. Ship detection images (2018-2023)</a:t>
            </a:r>
          </a:p>
        </p:txBody>
      </p:sp>
      <p:sp>
        <p:nvSpPr>
          <p:cNvPr id="11" name="Rectangle 10"/>
          <p:cNvSpPr/>
          <p:nvPr/>
        </p:nvSpPr>
        <p:spPr>
          <a:xfrm>
            <a:off x="5076056" y="5233846"/>
            <a:ext cx="396044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Fig: 11. Ship detection images based Paper Publication (2018-2023)</a:t>
            </a:r>
          </a:p>
          <a:p>
            <a:endParaRPr lang="en-US" dirty="0">
              <a:latin typeface="Times New Roman" panose="02020603050405020304" pitchFamily="18" charset="0"/>
              <a:cs typeface="Times New Roman" panose="02020603050405020304" pitchFamily="18" charset="0"/>
            </a:endParaRPr>
          </a:p>
        </p:txBody>
      </p:sp>
      <p:sp>
        <p:nvSpPr>
          <p:cNvPr id="12" name="Date Placeholder 11"/>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36E57333-4D6C-8253-BEF3-BC58B9DD031A}"/>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14</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40" y="506428"/>
            <a:ext cx="8229600" cy="571504"/>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Research Gap</a:t>
            </a:r>
          </a:p>
        </p:txBody>
      </p:sp>
      <p:sp>
        <p:nvSpPr>
          <p:cNvPr id="3" name="Content Placeholder 2"/>
          <p:cNvSpPr>
            <a:spLocks noGrp="1"/>
          </p:cNvSpPr>
          <p:nvPr>
            <p:ph sz="quarter" idx="1"/>
          </p:nvPr>
        </p:nvSpPr>
        <p:spPr>
          <a:xfrm>
            <a:off x="457200" y="1219200"/>
            <a:ext cx="8401080" cy="4710130"/>
          </a:xfrm>
        </p:spPr>
        <p:txBody>
          <a:bodyPr>
            <a:normAutofit fontScale="92500"/>
          </a:bodyPr>
          <a:lstStyle/>
          <a:p>
            <a:pPr algn="just"/>
            <a:r>
              <a:rPr lang="en-US" sz="2400" b="1" dirty="0">
                <a:latin typeface="Times New Roman" panose="02020603050405020304" pitchFamily="18" charset="0"/>
                <a:cs typeface="Times New Roman" panose="02020603050405020304" pitchFamily="18" charset="0"/>
              </a:rPr>
              <a:t>Significant study: </a:t>
            </a:r>
            <a:r>
              <a:rPr lang="en-US" sz="2400" dirty="0">
                <a:latin typeface="Times New Roman" panose="02020603050405020304" pitchFamily="18" charset="0"/>
                <a:cs typeface="Times New Roman" panose="02020603050405020304" pitchFamily="18" charset="0"/>
              </a:rPr>
              <a:t>While there exists an abundance of international research on ship detection and classification, a notable gap emerges due to the absence of studies conducted specifically within India.</a:t>
            </a:r>
          </a:p>
          <a:p>
            <a:pPr algn="just"/>
            <a:r>
              <a:rPr lang="en-US" sz="2400" b="1" dirty="0">
                <a:latin typeface="Times New Roman" panose="02020603050405020304" pitchFamily="18" charset="0"/>
                <a:cs typeface="Times New Roman" panose="02020603050405020304" pitchFamily="18" charset="0"/>
              </a:rPr>
              <a:t>Real-time Processing Challenges:</a:t>
            </a:r>
            <a:r>
              <a:rPr lang="en-US" sz="2400" dirty="0">
                <a:latin typeface="Times New Roman" panose="02020603050405020304" pitchFamily="18" charset="0"/>
                <a:cs typeface="Times New Roman" panose="02020603050405020304" pitchFamily="18" charset="0"/>
              </a:rPr>
              <a:t> Latency issues in object detection models hinder their practical implementation in time-critical applications, such as autonomous navigation.</a:t>
            </a:r>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Limited Ship Classification Models:</a:t>
            </a:r>
            <a:r>
              <a:rPr lang="en-US" sz="2400" dirty="0">
                <a:latin typeface="Times New Roman" panose="02020603050405020304" pitchFamily="18" charset="0"/>
                <a:cs typeface="Times New Roman" panose="02020603050405020304" pitchFamily="18" charset="0"/>
              </a:rPr>
              <a:t> Existing ship classification methods lack robustness across diverse environmental conditions encountered in maritime settings.</a:t>
            </a:r>
          </a:p>
          <a:p>
            <a:pPr algn="just"/>
            <a:r>
              <a:rPr lang="en-US" sz="2400" b="1" dirty="0">
                <a:latin typeface="Times New Roman" panose="02020603050405020304" pitchFamily="18" charset="0"/>
                <a:cs typeface="Times New Roman" panose="02020603050405020304" pitchFamily="18" charset="0"/>
              </a:rPr>
              <a:t>Limited Generalization in Ship Classification:</a:t>
            </a:r>
            <a:r>
              <a:rPr lang="en-US" sz="2400" dirty="0">
                <a:latin typeface="Times New Roman" panose="02020603050405020304" pitchFamily="18" charset="0"/>
                <a:cs typeface="Times New Roman" panose="02020603050405020304" pitchFamily="18" charset="0"/>
              </a:rPr>
              <a:t> Current ship classification models lack the ability to generalize effectively across different classes of vessels, leading to inaccuracies in distinguishing between similar ship types.</a:t>
            </a:r>
            <a:endParaRPr lang="en-US" sz="24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395520"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5" name="Slide Number Placeholder 4">
            <a:extLst>
              <a:ext uri="{FF2B5EF4-FFF2-40B4-BE49-F238E27FC236}">
                <a16:creationId xmlns:a16="http://schemas.microsoft.com/office/drawing/2014/main" xmlns="" id="{1B268B8E-4684-EE17-01DA-4F68D7501BE3}"/>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15</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sz="quarter" idx="1"/>
          </p:nvPr>
        </p:nvSpPr>
        <p:spPr/>
        <p:txBody>
          <a:bodyPr>
            <a:normAutofit/>
          </a:bodyPr>
          <a:lstStyle/>
          <a:p>
            <a:pPr algn="just"/>
            <a:r>
              <a:rPr lang="en-US" sz="2200" b="1" dirty="0">
                <a:latin typeface="Times New Roman" panose="02020603050405020304" pitchFamily="18" charset="0"/>
                <a:cs typeface="Times New Roman" panose="02020603050405020304" pitchFamily="18" charset="0"/>
              </a:rPr>
              <a:t>Develop Robust Ship Classification:</a:t>
            </a:r>
            <a:r>
              <a:rPr lang="en-US" sz="2200" dirty="0">
                <a:latin typeface="Times New Roman" panose="02020603050405020304" pitchFamily="18" charset="0"/>
                <a:cs typeface="Times New Roman" panose="02020603050405020304" pitchFamily="18" charset="0"/>
              </a:rPr>
              <a:t> Create a ship classification model resilient to varying environmental conditions, ensuring high accuracy across diverse scenarios.</a:t>
            </a:r>
          </a:p>
          <a:p>
            <a:pPr algn="just"/>
            <a:r>
              <a:rPr lang="en-US" sz="2200" b="1" dirty="0">
                <a:latin typeface="Times New Roman" panose="02020603050405020304" pitchFamily="18" charset="0"/>
                <a:cs typeface="Times New Roman" panose="02020603050405020304" pitchFamily="18" charset="0"/>
              </a:rPr>
              <a:t>Enhance Real-time Performance:</a:t>
            </a:r>
            <a:r>
              <a:rPr lang="en-US" sz="2200" dirty="0">
                <a:latin typeface="Times New Roman" panose="02020603050405020304" pitchFamily="18" charset="0"/>
                <a:cs typeface="Times New Roman" panose="02020603050405020304" pitchFamily="18" charset="0"/>
              </a:rPr>
              <a:t> Overcome latency challenges in object detection models, enabling efficient and timely decision-making in ASV autonomy.</a:t>
            </a:r>
          </a:p>
          <a:p>
            <a:pPr algn="just"/>
            <a:r>
              <a:rPr lang="en-US" sz="2200" b="1" dirty="0">
                <a:latin typeface="Times New Roman" panose="02020603050405020304" pitchFamily="18" charset="0"/>
                <a:cs typeface="Times New Roman" panose="02020603050405020304" pitchFamily="18" charset="0"/>
              </a:rPr>
              <a:t>Achieve Fine-grained Classification:</a:t>
            </a:r>
            <a:r>
              <a:rPr lang="en-US" sz="2200" dirty="0">
                <a:latin typeface="Times New Roman" panose="02020603050405020304" pitchFamily="18" charset="0"/>
                <a:cs typeface="Times New Roman" panose="02020603050405020304" pitchFamily="18" charset="0"/>
              </a:rPr>
              <a:t> Develop a model capable of nuanced classification, accurately distinguishing between closely related ship categories, such as subtypes within cargo ships or variations in fishing vessels.</a:t>
            </a:r>
          </a:p>
          <a:p>
            <a:pPr algn="just"/>
            <a:r>
              <a:rPr lang="en-US" sz="2200" b="1" dirty="0">
                <a:latin typeface="Times New Roman" panose="02020603050405020304" pitchFamily="18" charset="0"/>
                <a:cs typeface="Times New Roman" panose="02020603050405020304" pitchFamily="18" charset="0"/>
              </a:rPr>
              <a:t>Enable Practical ASV Integration:</a:t>
            </a:r>
            <a:r>
              <a:rPr lang="en-US" sz="2200" dirty="0">
                <a:latin typeface="Times New Roman" panose="02020603050405020304" pitchFamily="18" charset="0"/>
                <a:cs typeface="Times New Roman" panose="02020603050405020304" pitchFamily="18" charset="0"/>
              </a:rPr>
              <a:t> Develop a framework that seamlessly integrates ship classification capabilities into ASVs, contributing to their autonomy and safety.</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5243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5" name="Slide Number Placeholder 4">
            <a:extLst>
              <a:ext uri="{FF2B5EF4-FFF2-40B4-BE49-F238E27FC236}">
                <a16:creationId xmlns:a16="http://schemas.microsoft.com/office/drawing/2014/main" xmlns="" id="{D23C26A7-B54F-7EF3-80EF-F52FE18DA7CC}"/>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16</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Problem Statement</a:t>
            </a:r>
          </a:p>
        </p:txBody>
      </p:sp>
      <p:sp>
        <p:nvSpPr>
          <p:cNvPr id="3" name="Date Placeholder 2"/>
          <p:cNvSpPr>
            <a:spLocks noGrp="1"/>
          </p:cNvSpPr>
          <p:nvPr>
            <p:ph type="dt" sz="half" idx="10"/>
          </p:nvPr>
        </p:nvSpPr>
        <p:spPr>
          <a:xfrm>
            <a:off x="7539536"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Content Placeholder 3"/>
          <p:cNvSpPr>
            <a:spLocks noGrp="1"/>
          </p:cNvSpPr>
          <p:nvPr>
            <p:ph sz="quarter" idx="1"/>
          </p:nvPr>
        </p:nvSpPr>
        <p:spPr>
          <a:xfrm>
            <a:off x="323528" y="2420583"/>
            <a:ext cx="8643998" cy="1429330"/>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To develop a Ship recognition based on YOLOv8 for Time Critical Applications in Autonomous Surface Vessel.</a:t>
            </a:r>
          </a:p>
        </p:txBody>
      </p:sp>
      <p:sp>
        <p:nvSpPr>
          <p:cNvPr id="5" name="Slide Number Placeholder 4">
            <a:extLst>
              <a:ext uri="{FF2B5EF4-FFF2-40B4-BE49-F238E27FC236}">
                <a16:creationId xmlns:a16="http://schemas.microsoft.com/office/drawing/2014/main" xmlns="" id="{DE3A8597-1FEE-8F46-548E-4815BB354EA7}"/>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17</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sz="quarter" idx="1"/>
          </p:nvPr>
        </p:nvSpPr>
        <p:spPr>
          <a:xfrm>
            <a:off x="755576" y="2044214"/>
            <a:ext cx="8229600" cy="4121090"/>
          </a:xfrm>
        </p:spPr>
        <p:txBody>
          <a:bodyPr>
            <a:normAutofit fontScale="92500" lnSpcReduction="10000"/>
          </a:bodyPr>
          <a:lstStyle/>
          <a:p>
            <a:pPr>
              <a:buFont typeface="Wingdings" pitchFamily="2" charset="2"/>
              <a:buChar char="Ø"/>
            </a:pPr>
            <a:r>
              <a:rPr lang="en-US" spc="130" dirty="0">
                <a:latin typeface="Times New Roman" panose="02020603050405020304" pitchFamily="18" charset="0"/>
                <a:cs typeface="Times New Roman" panose="02020603050405020304" pitchFamily="18" charset="0"/>
              </a:rPr>
              <a:t>User-friendly</a:t>
            </a:r>
            <a:r>
              <a:rPr lang="en-US" spc="5" dirty="0">
                <a:latin typeface="Times New Roman" panose="02020603050405020304" pitchFamily="18" charset="0"/>
                <a:cs typeface="Times New Roman" panose="02020603050405020304" pitchFamily="18" charset="0"/>
              </a:rPr>
              <a:t> </a:t>
            </a:r>
            <a:r>
              <a:rPr lang="en-US" spc="85" dirty="0">
                <a:latin typeface="Times New Roman" panose="02020603050405020304" pitchFamily="18" charset="0"/>
                <a:cs typeface="Times New Roman" panose="02020603050405020304" pitchFamily="18" charset="0"/>
              </a:rPr>
              <a:t>API</a:t>
            </a:r>
            <a:r>
              <a:rPr lang="en-US" spc="-5" dirty="0">
                <a:latin typeface="Times New Roman" panose="02020603050405020304" pitchFamily="18" charset="0"/>
                <a:cs typeface="Times New Roman" panose="02020603050405020304" pitchFamily="18" charset="0"/>
              </a:rPr>
              <a:t> </a:t>
            </a:r>
            <a:r>
              <a:rPr lang="en-US" spc="175" dirty="0">
                <a:latin typeface="Times New Roman" panose="02020603050405020304" pitchFamily="18" charset="0"/>
                <a:cs typeface="Times New Roman" panose="02020603050405020304" pitchFamily="18" charset="0"/>
              </a:rPr>
              <a:t>(Command</a:t>
            </a:r>
            <a:r>
              <a:rPr lang="en-US" spc="-5" dirty="0">
                <a:latin typeface="Times New Roman" panose="02020603050405020304" pitchFamily="18" charset="0"/>
                <a:cs typeface="Times New Roman" panose="02020603050405020304" pitchFamily="18" charset="0"/>
              </a:rPr>
              <a:t> </a:t>
            </a:r>
            <a:r>
              <a:rPr lang="en-US" spc="125" dirty="0">
                <a:latin typeface="Times New Roman" panose="02020603050405020304" pitchFamily="18" charset="0"/>
                <a:cs typeface="Times New Roman" panose="02020603050405020304" pitchFamily="18" charset="0"/>
              </a:rPr>
              <a:t>Line</a:t>
            </a:r>
            <a:r>
              <a:rPr lang="en-US" spc="-5" dirty="0">
                <a:latin typeface="Times New Roman" panose="02020603050405020304" pitchFamily="18" charset="0"/>
                <a:cs typeface="Times New Roman" panose="02020603050405020304" pitchFamily="18" charset="0"/>
              </a:rPr>
              <a:t> </a:t>
            </a:r>
            <a:r>
              <a:rPr lang="en-US" spc="-12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spc="170" dirty="0">
                <a:latin typeface="Times New Roman" panose="02020603050405020304" pitchFamily="18" charset="0"/>
                <a:cs typeface="Times New Roman" panose="02020603050405020304" pitchFamily="18" charset="0"/>
              </a:rPr>
              <a:t>Python).</a:t>
            </a:r>
          </a:p>
          <a:p>
            <a:pPr>
              <a:buFont typeface="Wingdings" pitchFamily="2" charset="2"/>
              <a:buChar char="Ø"/>
            </a:pPr>
            <a:r>
              <a:rPr lang="en-US" dirty="0">
                <a:latin typeface="Times New Roman" panose="02020603050405020304" pitchFamily="18" charset="0"/>
                <a:cs typeface="Times New Roman" panose="02020603050405020304" pitchFamily="18" charset="0"/>
              </a:rPr>
              <a:t>Faster and More Accurate.</a:t>
            </a:r>
          </a:p>
          <a:p>
            <a:pPr>
              <a:buFont typeface="Wingdings" pitchFamily="2" charset="2"/>
              <a:buChar char="Ø"/>
            </a:pPr>
            <a:r>
              <a:rPr lang="en-US" dirty="0">
                <a:latin typeface="Times New Roman" panose="02020603050405020304" pitchFamily="18" charset="0"/>
                <a:cs typeface="Times New Roman" panose="02020603050405020304" pitchFamily="18" charset="0"/>
              </a:rPr>
              <a:t>Supports</a:t>
            </a:r>
          </a:p>
          <a:p>
            <a:pPr lvl="2">
              <a:buClr>
                <a:schemeClr val="accent5">
                  <a:lumMod val="75000"/>
                </a:schemeClr>
              </a:buClr>
              <a:buFont typeface="Wingdings" panose="05000000000000000000" pitchFamily="2" charset="2"/>
              <a:buChar char="q"/>
            </a:pPr>
            <a:r>
              <a:rPr lang="fr-FR" sz="2600" dirty="0">
                <a:latin typeface="Times New Roman" panose="02020603050405020304" pitchFamily="18" charset="0"/>
                <a:cs typeface="Times New Roman" panose="02020603050405020304" pitchFamily="18" charset="0"/>
              </a:rPr>
              <a:t>Object </a:t>
            </a:r>
            <a:r>
              <a:rPr lang="fr-FR" sz="2600" dirty="0" err="1">
                <a:latin typeface="Times New Roman" panose="02020603050405020304" pitchFamily="18" charset="0"/>
                <a:cs typeface="Times New Roman" panose="02020603050405020304" pitchFamily="18" charset="0"/>
              </a:rPr>
              <a:t>Detection</a:t>
            </a:r>
            <a:endParaRPr lang="fr-FR" sz="2600" dirty="0">
              <a:latin typeface="Times New Roman" panose="02020603050405020304" pitchFamily="18" charset="0"/>
              <a:cs typeface="Times New Roman" panose="02020603050405020304" pitchFamily="18" charset="0"/>
            </a:endParaRPr>
          </a:p>
          <a:p>
            <a:pPr lvl="2">
              <a:buClr>
                <a:schemeClr val="accent5">
                  <a:lumMod val="75000"/>
                </a:schemeClr>
              </a:buClr>
              <a:buFont typeface="Wingdings" panose="05000000000000000000" pitchFamily="2" charset="2"/>
              <a:buChar char="q"/>
            </a:pPr>
            <a:r>
              <a:rPr lang="fr-FR" sz="2600" dirty="0">
                <a:latin typeface="Times New Roman" panose="02020603050405020304" pitchFamily="18" charset="0"/>
                <a:cs typeface="Times New Roman" panose="02020603050405020304" pitchFamily="18" charset="0"/>
              </a:rPr>
              <a:t>Instance Segmentation</a:t>
            </a:r>
          </a:p>
          <a:p>
            <a:pPr lvl="2">
              <a:buClr>
                <a:schemeClr val="accent5">
                  <a:lumMod val="75000"/>
                </a:schemeClr>
              </a:buClr>
              <a:buFont typeface="Wingdings" panose="05000000000000000000" pitchFamily="2" charset="2"/>
              <a:buChar char="q"/>
            </a:pPr>
            <a:r>
              <a:rPr lang="fr-FR" sz="2600" dirty="0">
                <a:latin typeface="Times New Roman" panose="02020603050405020304" pitchFamily="18" charset="0"/>
                <a:cs typeface="Times New Roman" panose="02020603050405020304" pitchFamily="18" charset="0"/>
              </a:rPr>
              <a:t>Image Classification.</a:t>
            </a:r>
            <a:endParaRPr lang="en-US" sz="2600"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Extensible to all previous versions.</a:t>
            </a:r>
          </a:p>
          <a:p>
            <a:pPr>
              <a:buFont typeface="Wingdings" pitchFamily="2" charset="2"/>
              <a:buChar char="Ø"/>
            </a:pPr>
            <a:r>
              <a:rPr lang="en-US" dirty="0">
                <a:latin typeface="Times New Roman" panose="02020603050405020304" pitchFamily="18" charset="0"/>
                <a:cs typeface="Times New Roman" panose="02020603050405020304" pitchFamily="18" charset="0"/>
              </a:rPr>
              <a:t>New Backbone network.</a:t>
            </a:r>
          </a:p>
          <a:p>
            <a:pPr>
              <a:buFont typeface="Wingdings" pitchFamily="2" charset="2"/>
              <a:buChar char="Ø"/>
            </a:pPr>
            <a:r>
              <a:rPr lang="en-US" dirty="0">
                <a:latin typeface="Times New Roman" panose="02020603050405020304" pitchFamily="18" charset="0"/>
                <a:cs typeface="Times New Roman" panose="02020603050405020304" pitchFamily="18" charset="0"/>
              </a:rPr>
              <a:t>New Anchor-Free head.</a:t>
            </a:r>
          </a:p>
          <a:p>
            <a:pPr>
              <a:buFont typeface="Wingdings" pitchFamily="2" charset="2"/>
              <a:buChar char="Ø"/>
            </a:pPr>
            <a:r>
              <a:rPr lang="en-US" dirty="0">
                <a:latin typeface="Times New Roman" panose="02020603050405020304" pitchFamily="18" charset="0"/>
                <a:cs typeface="Times New Roman" panose="02020603050405020304" pitchFamily="18" charset="0"/>
              </a:rPr>
              <a:t>New Loss Function.</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611544" y="6356350"/>
            <a:ext cx="2289048" cy="365760"/>
          </a:xfrm>
        </p:spPr>
        <p:txBody>
          <a:bodyPr/>
          <a:lstStyle/>
          <a:p>
            <a:r>
              <a:rPr lang="en-US" dirty="0">
                <a:solidFill>
                  <a:schemeClr val="tx1"/>
                </a:solidFill>
                <a:latin typeface="Times New Roman" panose="02020603050405020304" pitchFamily="18" charset="0"/>
                <a:cs typeface="Times New Roman" panose="02020603050405020304" pitchFamily="18" charset="0"/>
              </a:rPr>
              <a:t>22/04/2024</a:t>
            </a:r>
          </a:p>
        </p:txBody>
      </p:sp>
      <p:sp>
        <p:nvSpPr>
          <p:cNvPr id="5" name="Slide Number Placeholder 4">
            <a:extLst>
              <a:ext uri="{FF2B5EF4-FFF2-40B4-BE49-F238E27FC236}">
                <a16:creationId xmlns:a16="http://schemas.microsoft.com/office/drawing/2014/main" xmlns="" id="{37EF7023-CE95-DA34-D54A-70DC9A5AD56B}"/>
              </a:ext>
            </a:extLst>
          </p:cNvPr>
          <p:cNvSpPr>
            <a:spLocks noGrp="1"/>
          </p:cNvSpPr>
          <p:nvPr>
            <p:ph type="sldNum" sz="quarter" idx="12"/>
          </p:nvPr>
        </p:nvSpPr>
        <p:spPr/>
        <p:txBody>
          <a:bodyPr/>
          <a:lstStyle/>
          <a:p>
            <a:fld id="{EA7C8D44-3667-46F6-9772-CC52308E2A7F}" type="slidenum">
              <a:rPr kumimoji="0" lang="en-US" smtClean="0">
                <a:solidFill>
                  <a:schemeClr val="tx1"/>
                </a:solidFill>
                <a:latin typeface="Times New Roman" panose="02020603050405020304" pitchFamily="18" charset="0"/>
                <a:cs typeface="Times New Roman" panose="02020603050405020304" pitchFamily="18" charset="0"/>
              </a:rPr>
              <a:pPr/>
              <a:t>18</a:t>
            </a:fld>
            <a:endParaRPr kumimoji="0" lang="en-US" dirty="0">
              <a:solidFill>
                <a:schemeClr val="tx1"/>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457200" y="1369838"/>
            <a:ext cx="8229600" cy="857256"/>
          </a:xfrm>
          <a:prstGeom prst="rect">
            <a:avLst/>
          </a:prstGeom>
        </p:spPr>
        <p:txBody>
          <a:bodyPr vert="horz" anchor="b" anchorCtr="0">
            <a:normAutofit fontScale="90000" lnSpcReduction="20000"/>
          </a:bodyPr>
          <a:lstStyle>
            <a:lvl1pPr algn="l" rtl="0" eaLnBrk="1" latinLnBrk="0" hangingPunct="1">
              <a:spcBef>
                <a:spcPct val="0"/>
              </a:spcBef>
              <a:buNone/>
              <a:defRPr kumimoji="0" sz="3200" kern="1200">
                <a:solidFill>
                  <a:schemeClr val="tx2"/>
                </a:solidFill>
                <a:latin typeface="+mj-lt"/>
                <a:ea typeface="+mj-ea"/>
                <a:cs typeface="+mj-cs"/>
              </a:defRPr>
            </a:lvl1pPr>
          </a:lstStyle>
          <a:p>
            <a:r>
              <a:rPr lang="en-US" sz="3100" spc="265" dirty="0">
                <a:solidFill>
                  <a:schemeClr val="tx1"/>
                </a:solidFill>
                <a:latin typeface="Times New Roman" panose="02020603050405020304" pitchFamily="18" charset="0"/>
                <a:cs typeface="Times New Roman" panose="02020603050405020304" pitchFamily="18" charset="0"/>
              </a:rPr>
              <a:t>Wh</a:t>
            </a:r>
            <a:r>
              <a:rPr lang="en-US" sz="3100" spc="180" dirty="0">
                <a:solidFill>
                  <a:schemeClr val="tx1"/>
                </a:solidFill>
                <a:latin typeface="Times New Roman" panose="02020603050405020304" pitchFamily="18" charset="0"/>
                <a:cs typeface="Times New Roman" panose="02020603050405020304" pitchFamily="18" charset="0"/>
              </a:rPr>
              <a:t>a</a:t>
            </a:r>
            <a:r>
              <a:rPr lang="en-US" sz="3100" spc="-45" dirty="0">
                <a:solidFill>
                  <a:schemeClr val="tx1"/>
                </a:solidFill>
                <a:latin typeface="Times New Roman" panose="02020603050405020304" pitchFamily="18" charset="0"/>
                <a:cs typeface="Times New Roman" panose="02020603050405020304" pitchFamily="18" charset="0"/>
              </a:rPr>
              <a:t>t</a:t>
            </a:r>
            <a:r>
              <a:rPr lang="en-US" sz="3100" spc="-420" dirty="0">
                <a:solidFill>
                  <a:schemeClr val="tx1"/>
                </a:solidFill>
                <a:latin typeface="Times New Roman" panose="02020603050405020304" pitchFamily="18" charset="0"/>
                <a:cs typeface="Times New Roman" panose="02020603050405020304" pitchFamily="18" charset="0"/>
              </a:rPr>
              <a:t>’</a:t>
            </a:r>
            <a:r>
              <a:rPr lang="en-US" sz="3100" spc="200" dirty="0">
                <a:solidFill>
                  <a:schemeClr val="tx1"/>
                </a:solidFill>
                <a:latin typeface="Times New Roman" panose="02020603050405020304" pitchFamily="18" charset="0"/>
                <a:cs typeface="Times New Roman" panose="02020603050405020304" pitchFamily="18" charset="0"/>
              </a:rPr>
              <a:t>s</a:t>
            </a:r>
            <a:r>
              <a:rPr lang="en-US" sz="3100" spc="-210" dirty="0">
                <a:solidFill>
                  <a:schemeClr val="tx1"/>
                </a:solidFill>
                <a:latin typeface="Times New Roman" panose="02020603050405020304" pitchFamily="18" charset="0"/>
                <a:cs typeface="Times New Roman" panose="02020603050405020304" pitchFamily="18" charset="0"/>
              </a:rPr>
              <a:t> </a:t>
            </a:r>
            <a:r>
              <a:rPr lang="en-US" sz="3100" spc="300" dirty="0">
                <a:solidFill>
                  <a:schemeClr val="tx1"/>
                </a:solidFill>
                <a:latin typeface="Times New Roman" panose="02020603050405020304" pitchFamily="18" charset="0"/>
                <a:cs typeface="Times New Roman" panose="02020603050405020304" pitchFamily="18" charset="0"/>
              </a:rPr>
              <a:t>N</a:t>
            </a:r>
            <a:r>
              <a:rPr lang="en-US" sz="3100" spc="70" dirty="0">
                <a:solidFill>
                  <a:schemeClr val="tx1"/>
                </a:solidFill>
                <a:latin typeface="Times New Roman" panose="02020603050405020304" pitchFamily="18" charset="0"/>
                <a:cs typeface="Times New Roman" panose="02020603050405020304" pitchFamily="18" charset="0"/>
              </a:rPr>
              <a:t>e</a:t>
            </a:r>
            <a:r>
              <a:rPr lang="en-US" sz="3100" spc="175" dirty="0">
                <a:solidFill>
                  <a:schemeClr val="tx1"/>
                </a:solidFill>
                <a:latin typeface="Times New Roman" panose="02020603050405020304" pitchFamily="18" charset="0"/>
                <a:cs typeface="Times New Roman" panose="02020603050405020304" pitchFamily="18" charset="0"/>
              </a:rPr>
              <a:t>w</a:t>
            </a:r>
            <a:r>
              <a:rPr lang="en-US" sz="3100" spc="-200" dirty="0">
                <a:solidFill>
                  <a:schemeClr val="tx1"/>
                </a:solidFill>
                <a:latin typeface="Times New Roman" panose="02020603050405020304" pitchFamily="18" charset="0"/>
                <a:cs typeface="Times New Roman" panose="02020603050405020304" pitchFamily="18" charset="0"/>
              </a:rPr>
              <a:t> </a:t>
            </a:r>
            <a:r>
              <a:rPr lang="en-US" sz="3100" spc="-145" dirty="0">
                <a:solidFill>
                  <a:schemeClr val="tx1"/>
                </a:solidFill>
                <a:latin typeface="Times New Roman" panose="02020603050405020304" pitchFamily="18" charset="0"/>
                <a:cs typeface="Times New Roman" panose="02020603050405020304" pitchFamily="18" charset="0"/>
              </a:rPr>
              <a:t>i</a:t>
            </a:r>
            <a:r>
              <a:rPr lang="en-US" sz="3100" spc="40" dirty="0">
                <a:solidFill>
                  <a:schemeClr val="tx1"/>
                </a:solidFill>
                <a:latin typeface="Times New Roman" panose="02020603050405020304" pitchFamily="18" charset="0"/>
                <a:cs typeface="Times New Roman" panose="02020603050405020304" pitchFamily="18" charset="0"/>
              </a:rPr>
              <a:t>n</a:t>
            </a:r>
            <a:r>
              <a:rPr lang="en-US" sz="3100" spc="-195" dirty="0">
                <a:solidFill>
                  <a:schemeClr val="tx1"/>
                </a:solidFill>
                <a:latin typeface="Times New Roman" panose="02020603050405020304" pitchFamily="18" charset="0"/>
                <a:cs typeface="Times New Roman" panose="02020603050405020304" pitchFamily="18" charset="0"/>
              </a:rPr>
              <a:t> </a:t>
            </a:r>
            <a:r>
              <a:rPr lang="en-US" sz="3100" spc="140" dirty="0">
                <a:solidFill>
                  <a:schemeClr val="tx1"/>
                </a:solidFill>
                <a:latin typeface="Times New Roman" panose="02020603050405020304" pitchFamily="18" charset="0"/>
                <a:cs typeface="Times New Roman" panose="02020603050405020304" pitchFamily="18" charset="0"/>
              </a:rPr>
              <a:t>Y</a:t>
            </a:r>
            <a:r>
              <a:rPr lang="en-US" sz="3100" spc="135" dirty="0">
                <a:solidFill>
                  <a:schemeClr val="tx1"/>
                </a:solidFill>
                <a:latin typeface="Times New Roman" panose="02020603050405020304" pitchFamily="18" charset="0"/>
                <a:cs typeface="Times New Roman" panose="02020603050405020304" pitchFamily="18" charset="0"/>
              </a:rPr>
              <a:t>OLO</a:t>
            </a:r>
            <a:r>
              <a:rPr lang="en-US" sz="3100" spc="105" dirty="0">
                <a:solidFill>
                  <a:schemeClr val="tx1"/>
                </a:solidFill>
                <a:latin typeface="Times New Roman" panose="02020603050405020304" pitchFamily="18" charset="0"/>
                <a:cs typeface="Times New Roman" panose="02020603050405020304" pitchFamily="18" charset="0"/>
              </a:rPr>
              <a:t>v</a:t>
            </a:r>
            <a:r>
              <a:rPr lang="en-US" sz="3100" spc="55" dirty="0">
                <a:solidFill>
                  <a:schemeClr val="tx1"/>
                </a:solidFill>
                <a:latin typeface="Times New Roman" panose="02020603050405020304" pitchFamily="18" charset="0"/>
                <a:cs typeface="Times New Roman" panose="02020603050405020304" pitchFamily="18" charset="0"/>
              </a:rPr>
              <a:t>8</a:t>
            </a:r>
            <a:r>
              <a:rPr lang="en-US" spc="55" dirty="0">
                <a:solidFill>
                  <a:schemeClr val="tx1"/>
                </a:solidFill>
                <a:latin typeface="Times New Roman" panose="02020603050405020304" pitchFamily="18" charset="0"/>
                <a:cs typeface="Times New Roman" panose="02020603050405020304" pitchFamily="18" charset="0"/>
              </a:rPr>
              <a:t/>
            </a:r>
            <a:br>
              <a:rPr lang="en-US" spc="55"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Yolo Object Detection Models Timeline</a:t>
            </a:r>
          </a:p>
        </p:txBody>
      </p:sp>
      <p:sp>
        <p:nvSpPr>
          <p:cNvPr id="7" name="TextBox 6"/>
          <p:cNvSpPr txBox="1"/>
          <p:nvPr/>
        </p:nvSpPr>
        <p:spPr>
          <a:xfrm>
            <a:off x="1331640" y="6356350"/>
            <a:ext cx="1571636" cy="338554"/>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TheAiEdge.io</a:t>
            </a:r>
          </a:p>
        </p:txBody>
      </p:sp>
      <p:sp>
        <p:nvSpPr>
          <p:cNvPr id="5" name="Date Placeholder 4"/>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ACDE7479-4FE0-5383-3EBB-246771A4F5E7}"/>
              </a:ext>
            </a:extLst>
          </p:cNvPr>
          <p:cNvSpPr>
            <a:spLocks noGrp="1"/>
          </p:cNvSpPr>
          <p:nvPr>
            <p:ph type="sldNum" sz="quarter" idx="12"/>
          </p:nvPr>
        </p:nvSpPr>
        <p:spPr>
          <a:xfrm>
            <a:off x="612648" y="6356350"/>
            <a:ext cx="502968" cy="365760"/>
          </a:xfrm>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19</a:t>
            </a:fld>
            <a:endParaRPr kumimoji="0"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DB03FA91-5694-8C27-392D-58E7C76B1964}"/>
              </a:ext>
            </a:extLst>
          </p:cNvPr>
          <p:cNvPicPr>
            <a:picLocks noChangeAspect="1"/>
          </p:cNvPicPr>
          <p:nvPr/>
        </p:nvPicPr>
        <p:blipFill>
          <a:blip r:embed="rId2"/>
          <a:stretch>
            <a:fillRect/>
          </a:stretch>
        </p:blipFill>
        <p:spPr>
          <a:xfrm>
            <a:off x="2454192" y="1314920"/>
            <a:ext cx="4926120" cy="4679505"/>
          </a:xfrm>
          <a:prstGeom prst="rect">
            <a:avLst/>
          </a:prstGeom>
        </p:spPr>
      </p:pic>
      <p:sp>
        <p:nvSpPr>
          <p:cNvPr id="6" name="TextBox 5">
            <a:extLst>
              <a:ext uri="{FF2B5EF4-FFF2-40B4-BE49-F238E27FC236}">
                <a16:creationId xmlns:a16="http://schemas.microsoft.com/office/drawing/2014/main" xmlns="" id="{79D0BAAB-B0D9-44FE-EF30-3B8349925141}"/>
              </a:ext>
            </a:extLst>
          </p:cNvPr>
          <p:cNvSpPr txBox="1"/>
          <p:nvPr/>
        </p:nvSpPr>
        <p:spPr>
          <a:xfrm>
            <a:off x="3724225" y="5981675"/>
            <a:ext cx="2367149"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 12. Yolo Timeline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sz="quarter" idx="1"/>
          </p:nvPr>
        </p:nvSpPr>
        <p:spPr/>
        <p:txBody>
          <a:bodyPr>
            <a:normAutofit/>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Introduction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Motivation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Related Works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Related works summary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Research Gap</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Objectives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Proposed System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Conclusion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a:t>
            </a:r>
          </a:p>
        </p:txBody>
      </p:sp>
      <p:sp>
        <p:nvSpPr>
          <p:cNvPr id="4" name="Date Placeholder 3"/>
          <p:cNvSpPr>
            <a:spLocks noGrp="1"/>
          </p:cNvSpPr>
          <p:nvPr>
            <p:ph type="dt" sz="half" idx="10"/>
          </p:nvPr>
        </p:nvSpPr>
        <p:spPr>
          <a:xfrm>
            <a:off x="7164288" y="6351229"/>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5" name="Slide Number Placeholder 4">
            <a:extLst>
              <a:ext uri="{FF2B5EF4-FFF2-40B4-BE49-F238E27FC236}">
                <a16:creationId xmlns:a16="http://schemas.microsoft.com/office/drawing/2014/main" xmlns="" id="{8EF88E36-E754-37DA-0DF5-E68F9E27195E}"/>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2</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F8A0A-EDBD-4DB7-BED6-9E68EDB36342}"/>
              </a:ext>
            </a:extLst>
          </p:cNvPr>
          <p:cNvSpPr>
            <a:spLocks noGrp="1"/>
          </p:cNvSpPr>
          <p:nvPr>
            <p:ph type="title"/>
          </p:nvPr>
        </p:nvSpPr>
        <p:spPr>
          <a:xfrm>
            <a:off x="457200" y="152400"/>
            <a:ext cx="8867328" cy="990600"/>
          </a:xfrm>
        </p:spPr>
        <p:txBody>
          <a:bodyPr>
            <a:normAutofit fontScale="90000"/>
          </a:bodyPr>
          <a:lstStyle/>
          <a:p>
            <a:r>
              <a:rPr lang="en-US" dirty="0">
                <a:solidFill>
                  <a:schemeClr val="tx1"/>
                </a:solidFill>
                <a:latin typeface="Times New Roman" panose="02020603050405020304" pitchFamily="18" charset="0"/>
                <a:cs typeface="Times New Roman" panose="02020603050405020304" pitchFamily="18" charset="0"/>
              </a:rPr>
              <a:t>Advancements in Yolo V8 compared to previous versions</a:t>
            </a:r>
            <a:endParaRPr lang="en-US" dirty="0"/>
          </a:p>
        </p:txBody>
      </p:sp>
      <p:sp>
        <p:nvSpPr>
          <p:cNvPr id="3" name="Date Placeholder 2">
            <a:extLst>
              <a:ext uri="{FF2B5EF4-FFF2-40B4-BE49-F238E27FC236}">
                <a16:creationId xmlns:a16="http://schemas.microsoft.com/office/drawing/2014/main" xmlns="" id="{C7188385-5F6B-4542-BEFA-C95705164F7D}"/>
              </a:ext>
            </a:extLst>
          </p:cNvPr>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08BB64F3-A9F4-449C-B07A-072B1596132E}"/>
              </a:ext>
            </a:extLst>
          </p:cNvPr>
          <p:cNvSpPr>
            <a:spLocks noGrp="1"/>
          </p:cNvSpPr>
          <p:nvPr>
            <p:ph type="sldNum" sz="quarter" idx="12"/>
          </p:nvPr>
        </p:nvSpPr>
        <p:spPr/>
        <p:txBody>
          <a:bodyPr/>
          <a:lstStyle/>
          <a:p>
            <a:fld id="{EA7C8D44-3667-46F6-9772-CC52308E2A7F}" type="slidenum">
              <a:rPr kumimoji="0" lang="en-US" smtClean="0"/>
              <a:pPr/>
              <a:t>20</a:t>
            </a:fld>
            <a:endParaRPr kumimoji="0" lang="en-US" dirty="0"/>
          </a:p>
        </p:txBody>
      </p:sp>
      <p:pic>
        <p:nvPicPr>
          <p:cNvPr id="1026" name="Picture 2" descr="https://miro.medium.com/v2/resize:fit:875/1*B106hXH09JmZR1yJ1HFNmw.png">
            <a:extLst>
              <a:ext uri="{FF2B5EF4-FFF2-40B4-BE49-F238E27FC236}">
                <a16:creationId xmlns:a16="http://schemas.microsoft.com/office/drawing/2014/main" xmlns="" id="{505F53D9-D056-48D0-8B7C-16EA1623C2F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71600" y="1466473"/>
            <a:ext cx="7045004" cy="45108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E560AF3F-FAD6-4481-A3A2-A8A12F2CE1CF}"/>
              </a:ext>
            </a:extLst>
          </p:cNvPr>
          <p:cNvSpPr txBox="1"/>
          <p:nvPr/>
        </p:nvSpPr>
        <p:spPr>
          <a:xfrm>
            <a:off x="1293539" y="6320818"/>
            <a:ext cx="1276311" cy="338554"/>
          </a:xfrm>
          <a:prstGeom prst="rect">
            <a:avLst/>
          </a:prstGeom>
          <a:noFill/>
        </p:spPr>
        <p:txBody>
          <a:bodyPr wrap="none" rtlCol="0">
            <a:spAutoFit/>
          </a:bodyPr>
          <a:lstStyle/>
          <a:p>
            <a:r>
              <a:rPr lang="en-US" sz="1600" b="1" i="1" dirty="0">
                <a:latin typeface="Times New Roman" panose="02020603050405020304" pitchFamily="18" charset="0"/>
                <a:cs typeface="Times New Roman" panose="02020603050405020304" pitchFamily="18" charset="0"/>
              </a:rPr>
              <a:t>medium.com</a:t>
            </a:r>
          </a:p>
        </p:txBody>
      </p:sp>
      <p:sp>
        <p:nvSpPr>
          <p:cNvPr id="8" name="TextBox 7">
            <a:extLst>
              <a:ext uri="{FF2B5EF4-FFF2-40B4-BE49-F238E27FC236}">
                <a16:creationId xmlns:a16="http://schemas.microsoft.com/office/drawing/2014/main" xmlns="" id="{77951FD6-AECF-4C85-B140-7946A2F5DC17}"/>
              </a:ext>
            </a:extLst>
          </p:cNvPr>
          <p:cNvSpPr txBox="1"/>
          <p:nvPr/>
        </p:nvSpPr>
        <p:spPr>
          <a:xfrm>
            <a:off x="2843808" y="5985240"/>
            <a:ext cx="3967644"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 13. Advancements in Yolo V8</a:t>
            </a:r>
          </a:p>
        </p:txBody>
      </p:sp>
    </p:spTree>
    <p:extLst>
      <p:ext uri="{BB962C8B-B14F-4D97-AF65-F5344CB8AC3E}">
        <p14:creationId xmlns:p14="http://schemas.microsoft.com/office/powerpoint/2010/main" xmlns="" val="1981851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YOLO v8 network structure diagram</a:t>
            </a:r>
          </a:p>
        </p:txBody>
      </p:sp>
      <p:sp>
        <p:nvSpPr>
          <p:cNvPr id="3" name="Date Placeholder 2"/>
          <p:cNvSpPr>
            <a:spLocks noGrp="1"/>
          </p:cNvSpPr>
          <p:nvPr>
            <p:ph type="dt" sz="half" idx="10"/>
          </p:nvPr>
        </p:nvSpPr>
        <p:spPr>
          <a:xfrm>
            <a:off x="7323512"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pic>
        <p:nvPicPr>
          <p:cNvPr id="5" name="Picture 4">
            <a:extLst>
              <a:ext uri="{FF2B5EF4-FFF2-40B4-BE49-F238E27FC236}">
                <a16:creationId xmlns:a16="http://schemas.microsoft.com/office/drawing/2014/main" xmlns="" id="{6C9D7809-3409-58B0-B2E5-D620C9EC1E21}"/>
              </a:ext>
            </a:extLst>
          </p:cNvPr>
          <p:cNvPicPr>
            <a:picLocks noChangeAspect="1"/>
          </p:cNvPicPr>
          <p:nvPr/>
        </p:nvPicPr>
        <p:blipFill>
          <a:blip r:embed="rId2"/>
          <a:stretch>
            <a:fillRect/>
          </a:stretch>
        </p:blipFill>
        <p:spPr>
          <a:xfrm>
            <a:off x="612650" y="1268760"/>
            <a:ext cx="7936811" cy="4888495"/>
          </a:xfrm>
          <a:prstGeom prst="rect">
            <a:avLst/>
          </a:prstGeom>
        </p:spPr>
      </p:pic>
      <p:sp>
        <p:nvSpPr>
          <p:cNvPr id="4" name="Slide Number Placeholder 3">
            <a:extLst>
              <a:ext uri="{FF2B5EF4-FFF2-40B4-BE49-F238E27FC236}">
                <a16:creationId xmlns:a16="http://schemas.microsoft.com/office/drawing/2014/main" xmlns="" id="{04592247-FA59-F462-086A-D6A225340085}"/>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21</a:t>
            </a:fld>
            <a:endParaRPr kumimoji="0"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732297D8-A587-2345-43C5-B3E93A31308F}"/>
              </a:ext>
            </a:extLst>
          </p:cNvPr>
          <p:cNvSpPr txBox="1"/>
          <p:nvPr/>
        </p:nvSpPr>
        <p:spPr>
          <a:xfrm>
            <a:off x="2843808" y="5985240"/>
            <a:ext cx="3967644"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 14. Yolo v8 Network structure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YOLO v8 network detail structure diagram.</a:t>
            </a:r>
          </a:p>
        </p:txBody>
      </p:sp>
      <p:sp>
        <p:nvSpPr>
          <p:cNvPr id="3" name="Date Placeholder 2"/>
          <p:cNvSpPr>
            <a:spLocks noGrp="1"/>
          </p:cNvSpPr>
          <p:nvPr>
            <p:ph type="dt" sz="half" idx="10"/>
          </p:nvPr>
        </p:nvSpPr>
        <p:spPr>
          <a:xfrm>
            <a:off x="7179496"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pic>
        <p:nvPicPr>
          <p:cNvPr id="43010" name="Picture 2"/>
          <p:cNvPicPr>
            <a:picLocks noGrp="1" noChangeAspect="1" noChangeArrowheads="1"/>
          </p:cNvPicPr>
          <p:nvPr>
            <p:ph sz="quarter" idx="1"/>
          </p:nvPr>
        </p:nvPicPr>
        <p:blipFill>
          <a:blip r:embed="rId2"/>
          <a:srcRect/>
          <a:stretch>
            <a:fillRect/>
          </a:stretch>
        </p:blipFill>
        <p:spPr bwMode="auto">
          <a:xfrm>
            <a:off x="1142976" y="1219202"/>
            <a:ext cx="6766644" cy="4937125"/>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xmlns="" id="{091C15D6-D5F9-8396-79C6-4A6D2F70273F}"/>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22</a:t>
            </a:fld>
            <a:endParaRPr kumimoji="0"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779AF084-D020-3A4B-92C5-D3C99DB9B45A}"/>
              </a:ext>
            </a:extLst>
          </p:cNvPr>
          <p:cNvSpPr txBox="1"/>
          <p:nvPr/>
        </p:nvSpPr>
        <p:spPr>
          <a:xfrm>
            <a:off x="2339752" y="6032230"/>
            <a:ext cx="4824536"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 15. Yolo v8 Network detailed structure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392" y="77785"/>
            <a:ext cx="8229600" cy="990600"/>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Dataset performance</a:t>
            </a:r>
          </a:p>
        </p:txBody>
      </p:sp>
      <p:pic>
        <p:nvPicPr>
          <p:cNvPr id="21506" name="Picture 2" descr="https://miro.medium.com/v2/resize:fit:875/0*k_9gjRmfdLWzeJ5t"/>
          <p:cNvPicPr>
            <a:picLocks noChangeAspect="1" noChangeArrowheads="1"/>
          </p:cNvPicPr>
          <p:nvPr/>
        </p:nvPicPr>
        <p:blipFill>
          <a:blip r:embed="rId2"/>
          <a:srcRect/>
          <a:stretch>
            <a:fillRect/>
          </a:stretch>
        </p:blipFill>
        <p:spPr bwMode="auto">
          <a:xfrm>
            <a:off x="118953" y="1700810"/>
            <a:ext cx="8906097" cy="3338515"/>
          </a:xfrm>
          <a:prstGeom prst="rect">
            <a:avLst/>
          </a:prstGeom>
          <a:noFill/>
        </p:spPr>
      </p:pic>
      <p:sp>
        <p:nvSpPr>
          <p:cNvPr id="5" name="TextBox 4"/>
          <p:cNvSpPr txBox="1"/>
          <p:nvPr/>
        </p:nvSpPr>
        <p:spPr>
          <a:xfrm>
            <a:off x="1043610" y="6356350"/>
            <a:ext cx="1644425"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Source: </a:t>
            </a:r>
            <a:r>
              <a:rPr lang="en-US" i="1" u="sng" dirty="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GitHub</a:t>
            </a:r>
            <a:endParaRPr lang="en-US"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a:xfrm>
            <a:off x="7395520" y="6356350"/>
            <a:ext cx="2289048" cy="365760"/>
          </a:xfrm>
        </p:spPr>
        <p:txBody>
          <a:bodyPr/>
          <a:lstStyle/>
          <a:p>
            <a:r>
              <a:rPr lang="en-US" dirty="0">
                <a:solidFill>
                  <a:schemeClr val="tx1"/>
                </a:solidFill>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4407369F-E9A4-89D0-900C-B4599739DC75}"/>
              </a:ext>
            </a:extLst>
          </p:cNvPr>
          <p:cNvSpPr>
            <a:spLocks noGrp="1"/>
          </p:cNvSpPr>
          <p:nvPr>
            <p:ph type="sldNum" sz="quarter" idx="12"/>
          </p:nvPr>
        </p:nvSpPr>
        <p:spPr/>
        <p:txBody>
          <a:bodyPr/>
          <a:lstStyle/>
          <a:p>
            <a:fld id="{EA7C8D44-3667-46F6-9772-CC52308E2A7F}" type="slidenum">
              <a:rPr kumimoji="0" lang="en-US" smtClean="0">
                <a:solidFill>
                  <a:schemeClr val="tx1"/>
                </a:solidFill>
                <a:latin typeface="Times New Roman" panose="02020603050405020304" pitchFamily="18" charset="0"/>
                <a:cs typeface="Times New Roman" panose="02020603050405020304" pitchFamily="18" charset="0"/>
              </a:rPr>
              <a:pPr/>
              <a:t>23</a:t>
            </a:fld>
            <a:endParaRPr kumimoji="0" lang="en-US"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A064ED55-BCD5-B5B1-A097-773DBFFFAC24}"/>
              </a:ext>
            </a:extLst>
          </p:cNvPr>
          <p:cNvSpPr txBox="1"/>
          <p:nvPr/>
        </p:nvSpPr>
        <p:spPr>
          <a:xfrm>
            <a:off x="971600" y="5410271"/>
            <a:ext cx="7549392"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 16. YOLOv8's Performance on COCO Dataset Surpasses Previous Versions</a:t>
            </a:r>
          </a:p>
          <a:p>
            <a:pPr algn="ct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BCB607-424F-2CBC-58DA-3FB7773E7196}"/>
              </a:ext>
            </a:extLst>
          </p:cNvPr>
          <p:cNvSpPr>
            <a:spLocks noGrp="1"/>
          </p:cNvSpPr>
          <p:nvPr>
            <p:ph type="title"/>
          </p:nvPr>
        </p:nvSpPr>
        <p:spPr/>
        <p:txBody>
          <a:bodyPr/>
          <a:lstStyle/>
          <a:p>
            <a:r>
              <a:rPr lang="en-IN" sz="3000" dirty="0">
                <a:solidFill>
                  <a:schemeClr val="tx1"/>
                </a:solidFill>
                <a:latin typeface="Times New Roman" panose="02020603050405020304" pitchFamily="18" charset="0"/>
                <a:cs typeface="Times New Roman" panose="02020603050405020304" pitchFamily="18" charset="0"/>
              </a:rPr>
              <a:t>Tools</a:t>
            </a:r>
          </a:p>
        </p:txBody>
      </p:sp>
      <p:sp>
        <p:nvSpPr>
          <p:cNvPr id="3" name="Date Placeholder 2">
            <a:extLst>
              <a:ext uri="{FF2B5EF4-FFF2-40B4-BE49-F238E27FC236}">
                <a16:creationId xmlns:a16="http://schemas.microsoft.com/office/drawing/2014/main" xmlns="" id="{C931EFA3-FE26-455A-14F7-68FE44163CD9}"/>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0A9D9E5C-EA91-9110-EE51-71605E8E4929}"/>
              </a:ext>
            </a:extLst>
          </p:cNvPr>
          <p:cNvSpPr>
            <a:spLocks noGrp="1"/>
          </p:cNvSpPr>
          <p:nvPr>
            <p:ph type="sldNum" sz="quarter" idx="12"/>
          </p:nvPr>
        </p:nvSpPr>
        <p:spPr/>
        <p:txBody>
          <a:bodyPr/>
          <a:lstStyle/>
          <a:p>
            <a:fld id="{EA7C8D44-3667-46F6-9772-CC52308E2A7F}" type="slidenum">
              <a:rPr kumimoji="0" lang="en-US" smtClean="0"/>
              <a:pPr/>
              <a:t>24</a:t>
            </a:fld>
            <a:endParaRPr kumimoji="0" lang="en-US" dirty="0"/>
          </a:p>
        </p:txBody>
      </p:sp>
      <p:sp>
        <p:nvSpPr>
          <p:cNvPr id="5" name="Content Placeholder 4">
            <a:extLst>
              <a:ext uri="{FF2B5EF4-FFF2-40B4-BE49-F238E27FC236}">
                <a16:creationId xmlns:a16="http://schemas.microsoft.com/office/drawing/2014/main" xmlns="" id="{E67FE647-D010-5430-757B-227C2E44BEFB}"/>
              </a:ext>
            </a:extLst>
          </p:cNvPr>
          <p:cNvSpPr>
            <a:spLocks noGrp="1"/>
          </p:cNvSpPr>
          <p:nvPr>
            <p:ph sz="quarter" idx="1"/>
          </p:nvPr>
        </p:nvSpPr>
        <p:spPr/>
        <p:txBody>
          <a:bodyPr>
            <a:normAutofit fontScale="92500"/>
          </a:bodyPr>
          <a:lstStyle/>
          <a:p>
            <a:pPr>
              <a:buFont typeface="Wingdings" panose="05000000000000000000" pitchFamily="2" charset="2"/>
              <a:buChar char="Ø"/>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Google </a:t>
            </a:r>
            <a:r>
              <a:rPr lang="en-IN" b="1" i="0" dirty="0" err="1">
                <a:solidFill>
                  <a:srgbClr val="0D0D0D"/>
                </a:solidFill>
                <a:effectLst/>
                <a:highlight>
                  <a:srgbClr val="FFFFFF"/>
                </a:highlight>
                <a:latin typeface="Times New Roman" panose="02020603050405020304" pitchFamily="18" charset="0"/>
                <a:cs typeface="Times New Roman" panose="02020603050405020304" pitchFamily="18" charset="0"/>
              </a:rPr>
              <a:t>Colab</a:t>
            </a: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Cloud-based platform for writing and executing Python code, offering free access to CPUs and GPUs.</a:t>
            </a:r>
          </a:p>
          <a:p>
            <a:pPr>
              <a:buFont typeface="Wingdings" panose="05000000000000000000" pitchFamily="2" charset="2"/>
              <a:buChar char="Ø"/>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Python:</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High-level programming language known for its simplicity and readability.</a:t>
            </a:r>
          </a:p>
          <a:p>
            <a:pPr>
              <a:buFont typeface="Wingdings" panose="05000000000000000000" pitchFamily="2" charset="2"/>
              <a:buChar char="Ø"/>
            </a:pP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Matplotlib:</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Comprehensive library for creating static, animated, and interactive visualizations in Python.</a:t>
            </a:r>
          </a:p>
          <a:p>
            <a:pPr>
              <a:buFont typeface="Wingdings" panose="05000000000000000000" pitchFamily="2" charset="2"/>
              <a:buChar char="Ø"/>
            </a:pPr>
            <a:r>
              <a:rPr lang="en-IN" b="1" i="0" dirty="0" err="1">
                <a:solidFill>
                  <a:srgbClr val="0D0D0D"/>
                </a:solidFill>
                <a:effectLst/>
                <a:highlight>
                  <a:srgbClr val="FFFFFF"/>
                </a:highlight>
                <a:latin typeface="Times New Roman" panose="02020603050405020304" pitchFamily="18" charset="0"/>
                <a:cs typeface="Times New Roman" panose="02020603050405020304" pitchFamily="18" charset="0"/>
              </a:rPr>
              <a:t>Ultralytics</a:t>
            </a: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Library for computer vision tasks including object detection, image classification, semantic segmentation, etc. Version 8.0.196 denotes a specific release version.</a:t>
            </a:r>
          </a:p>
          <a:p>
            <a:pPr>
              <a:buFont typeface="Wingdings" panose="05000000000000000000" pitchFamily="2" charset="2"/>
              <a:buChar char="Ø"/>
            </a:pPr>
            <a:r>
              <a:rPr lang="en-IN" b="1" i="0" dirty="0" err="1">
                <a:solidFill>
                  <a:srgbClr val="0D0D0D"/>
                </a:solidFill>
                <a:effectLst/>
                <a:highlight>
                  <a:srgbClr val="FFFFFF"/>
                </a:highlight>
                <a:latin typeface="Times New Roman" panose="02020603050405020304" pitchFamily="18" charset="0"/>
                <a:cs typeface="Times New Roman" panose="02020603050405020304" pitchFamily="18" charset="0"/>
              </a:rPr>
              <a:t>Roboflow</a:t>
            </a:r>
            <a:r>
              <a:rPr lang="en-IN" b="1" i="0" dirty="0">
                <a:solidFill>
                  <a:srgbClr val="0D0D0D"/>
                </a:solidFill>
                <a:effectLst/>
                <a:highlight>
                  <a:srgbClr val="FFFFFF"/>
                </a:highlight>
                <a:latin typeface="Times New Roman" panose="02020603050405020304" pitchFamily="18" charset="0"/>
                <a:cs typeface="Times New Roman" panose="02020603050405020304" pitchFamily="18" charset="0"/>
              </a:rPr>
              <a:t>:</a:t>
            </a:r>
            <a:r>
              <a:rPr lang="en-IN" b="0" i="0" dirty="0">
                <a:solidFill>
                  <a:srgbClr val="0D0D0D"/>
                </a:solidFill>
                <a:effectLst/>
                <a:highlight>
                  <a:srgbClr val="FFFFFF"/>
                </a:highlight>
                <a:latin typeface="Times New Roman" panose="02020603050405020304" pitchFamily="18" charset="0"/>
                <a:cs typeface="Times New Roman" panose="02020603050405020304" pitchFamily="18" charset="0"/>
              </a:rPr>
              <a:t> Platform simplifying the management and preprocessing of image datasets for machine learning projects.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64695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87453D-FBD7-9C83-FAF3-F99060E337A4}"/>
              </a:ext>
            </a:extLst>
          </p:cNvPr>
          <p:cNvSpPr>
            <a:spLocks noGrp="1"/>
          </p:cNvSpPr>
          <p:nvPr>
            <p:ph type="title"/>
          </p:nvPr>
        </p:nvSpPr>
        <p:spPr/>
        <p:txBody>
          <a:bodyPr/>
          <a:lstStyle/>
          <a:p>
            <a:r>
              <a:rPr lang="en-IN" sz="3000" dirty="0">
                <a:solidFill>
                  <a:schemeClr val="tx1"/>
                </a:solidFill>
                <a:latin typeface="Times New Roman" panose="02020603050405020304" pitchFamily="18" charset="0"/>
                <a:cs typeface="Times New Roman" panose="02020603050405020304" pitchFamily="18" charset="0"/>
              </a:rPr>
              <a:t>Implementation</a:t>
            </a:r>
          </a:p>
        </p:txBody>
      </p:sp>
      <p:sp>
        <p:nvSpPr>
          <p:cNvPr id="3" name="Date Placeholder 2">
            <a:extLst>
              <a:ext uri="{FF2B5EF4-FFF2-40B4-BE49-F238E27FC236}">
                <a16:creationId xmlns:a16="http://schemas.microsoft.com/office/drawing/2014/main" xmlns="" id="{D15AD616-6A4C-2820-07F7-4F72AD5C8D35}"/>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0B2294FF-FE5F-68DE-D656-614B508F7244}"/>
              </a:ext>
            </a:extLst>
          </p:cNvPr>
          <p:cNvSpPr>
            <a:spLocks noGrp="1"/>
          </p:cNvSpPr>
          <p:nvPr>
            <p:ph type="sldNum" sz="quarter" idx="12"/>
          </p:nvPr>
        </p:nvSpPr>
        <p:spPr/>
        <p:txBody>
          <a:bodyPr/>
          <a:lstStyle/>
          <a:p>
            <a:fld id="{EA7C8D44-3667-46F6-9772-CC52308E2A7F}" type="slidenum">
              <a:rPr kumimoji="0" lang="en-US" smtClean="0"/>
              <a:pPr/>
              <a:t>25</a:t>
            </a:fld>
            <a:endParaRPr kumimoji="0" lang="en-US" dirty="0"/>
          </a:p>
        </p:txBody>
      </p:sp>
      <p:sp>
        <p:nvSpPr>
          <p:cNvPr id="5" name="Content Placeholder 4">
            <a:extLst>
              <a:ext uri="{FF2B5EF4-FFF2-40B4-BE49-F238E27FC236}">
                <a16:creationId xmlns:a16="http://schemas.microsoft.com/office/drawing/2014/main" xmlns="" id="{66C56BB1-39A1-104E-B93B-E2E264791EA9}"/>
              </a:ext>
            </a:extLst>
          </p:cNvPr>
          <p:cNvSpPr>
            <a:spLocks noGrp="1"/>
          </p:cNvSpPr>
          <p:nvPr>
            <p:ph sz="quarter" idx="1"/>
          </p:nvPr>
        </p:nvSpPr>
        <p:spPr/>
        <p:txBody>
          <a:bodyPr>
            <a:normAutofit/>
          </a:bodyPr>
          <a:lstStyle/>
          <a:p>
            <a:pPr algn="just">
              <a:buFont typeface="Wingdings" panose="05000000000000000000" pitchFamily="2" charset="2"/>
              <a:buChar char="Ø"/>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Utilized Google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Colab</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notebook environment and Python programming language for deployment.</a:t>
            </a:r>
          </a:p>
          <a:p>
            <a:pPr algn="just">
              <a:buFont typeface="Wingdings" panose="05000000000000000000" pitchFamily="2" charset="2"/>
              <a:buChar char="Ø"/>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YOLOv8's advanced network structures and specialized modules employed for ship recognition.</a:t>
            </a:r>
          </a:p>
          <a:p>
            <a:pPr algn="just">
              <a:buFont typeface="Wingdings" panose="05000000000000000000" pitchFamily="2" charset="2"/>
              <a:buChar char="Ø"/>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Various layers within YOLOv8 architecture efficiently detect ships in images.</a:t>
            </a:r>
          </a:p>
          <a:p>
            <a:pPr algn="just">
              <a:buFont typeface="Wingdings" panose="05000000000000000000" pitchFamily="2" charset="2"/>
              <a:buChar char="Ø"/>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Neural network classifies objects in images and returns their names and probabilities.</a:t>
            </a:r>
          </a:p>
          <a:p>
            <a:pPr algn="just">
              <a:buFont typeface="Wingdings" panose="05000000000000000000" pitchFamily="2" charset="2"/>
              <a:buChar char="Ø"/>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Successful deployment and operation of YOLOv8 demonstrate its effectiveness in ship recognition.</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93804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FA00FDB3-C333-AEA9-DC2F-622B2B531CF7}"/>
              </a:ext>
            </a:extLst>
          </p:cNvPr>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8" name="TextBox 7">
            <a:extLst>
              <a:ext uri="{FF2B5EF4-FFF2-40B4-BE49-F238E27FC236}">
                <a16:creationId xmlns:a16="http://schemas.microsoft.com/office/drawing/2014/main" xmlns="" id="{94F5419E-05AF-B34F-97CE-FF62FC162F12}"/>
              </a:ext>
            </a:extLst>
          </p:cNvPr>
          <p:cNvSpPr txBox="1"/>
          <p:nvPr/>
        </p:nvSpPr>
        <p:spPr>
          <a:xfrm>
            <a:off x="395538" y="565296"/>
            <a:ext cx="3256789" cy="553998"/>
          </a:xfrm>
          <a:prstGeom prst="rect">
            <a:avLst/>
          </a:prstGeom>
          <a:noFill/>
        </p:spPr>
        <p:txBody>
          <a:bodyPr wrap="none" rtlCol="0">
            <a:spAutoFit/>
          </a:bodyPr>
          <a:lstStyle/>
          <a:p>
            <a:pPr>
              <a:spcBef>
                <a:spcPct val="0"/>
              </a:spcBef>
            </a:pPr>
            <a:r>
              <a:rPr lang="en-US" sz="3000" dirty="0">
                <a:latin typeface="Times New Roman" panose="02020603050405020304" pitchFamily="18" charset="0"/>
                <a:ea typeface="+mj-ea"/>
                <a:cs typeface="Times New Roman" panose="02020603050405020304" pitchFamily="18" charset="0"/>
              </a:rPr>
              <a:t>Proposed Workflow</a:t>
            </a:r>
          </a:p>
        </p:txBody>
      </p:sp>
      <p:sp>
        <p:nvSpPr>
          <p:cNvPr id="9" name="Slide Number Placeholder 8">
            <a:extLst>
              <a:ext uri="{FF2B5EF4-FFF2-40B4-BE49-F238E27FC236}">
                <a16:creationId xmlns:a16="http://schemas.microsoft.com/office/drawing/2014/main" xmlns="" id="{5345A2FE-633F-1926-467F-1EA879547105}"/>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26</a:t>
            </a:fld>
            <a:endParaRPr kumimoji="0"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0465426E-7110-4CCB-0E4F-828763A3739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412776"/>
            <a:ext cx="9144000" cy="2662177"/>
          </a:xfrm>
          <a:prstGeom prst="rect">
            <a:avLst/>
          </a:prstGeom>
        </p:spPr>
      </p:pic>
      <p:sp>
        <p:nvSpPr>
          <p:cNvPr id="6" name="TextBox 5">
            <a:extLst>
              <a:ext uri="{FF2B5EF4-FFF2-40B4-BE49-F238E27FC236}">
                <a16:creationId xmlns:a16="http://schemas.microsoft.com/office/drawing/2014/main" xmlns="" id="{8B11F7BB-7831-4865-0E51-C9A43DDED474}"/>
              </a:ext>
            </a:extLst>
          </p:cNvPr>
          <p:cNvSpPr txBox="1"/>
          <p:nvPr/>
        </p:nvSpPr>
        <p:spPr>
          <a:xfrm>
            <a:off x="395538" y="4387395"/>
            <a:ext cx="874846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17. The dataset’s model training, validation, and testing flowchart. By utilizing data augmentation, the extended training set is employed to double the number of ship images.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13590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2B1EFA-8821-5F10-BA47-1C075843DFD7}"/>
              </a:ext>
            </a:extLst>
          </p:cNvPr>
          <p:cNvSpPr>
            <a:spLocks noGrp="1"/>
          </p:cNvSpPr>
          <p:nvPr>
            <p:ph type="title"/>
          </p:nvPr>
        </p:nvSpPr>
        <p:spPr/>
        <p:txBody>
          <a:bodyPr/>
          <a:lstStyle/>
          <a:p>
            <a:r>
              <a:rPr lang="en-IN" sz="3000" dirty="0">
                <a:solidFill>
                  <a:schemeClr val="tx1"/>
                </a:solidFill>
                <a:latin typeface="Times New Roman" panose="02020603050405020304" pitchFamily="18" charset="0"/>
                <a:cs typeface="Times New Roman" panose="02020603050405020304" pitchFamily="18" charset="0"/>
              </a:rPr>
              <a:t>Dataset Collection and Preparation</a:t>
            </a:r>
          </a:p>
        </p:txBody>
      </p:sp>
      <p:sp>
        <p:nvSpPr>
          <p:cNvPr id="3" name="Date Placeholder 2">
            <a:extLst>
              <a:ext uri="{FF2B5EF4-FFF2-40B4-BE49-F238E27FC236}">
                <a16:creationId xmlns:a16="http://schemas.microsoft.com/office/drawing/2014/main" xmlns="" id="{0D260853-19D3-2182-0804-7E56F87500E2}"/>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45220919-2291-7A74-C2D3-BFF2EE1EFE43}"/>
              </a:ext>
            </a:extLst>
          </p:cNvPr>
          <p:cNvSpPr>
            <a:spLocks noGrp="1"/>
          </p:cNvSpPr>
          <p:nvPr>
            <p:ph type="sldNum" sz="quarter" idx="12"/>
          </p:nvPr>
        </p:nvSpPr>
        <p:spPr/>
        <p:txBody>
          <a:bodyPr/>
          <a:lstStyle/>
          <a:p>
            <a:fld id="{EA7C8D44-3667-46F6-9772-CC52308E2A7F}" type="slidenum">
              <a:rPr kumimoji="0" lang="en-US" smtClean="0"/>
              <a:pPr/>
              <a:t>27</a:t>
            </a:fld>
            <a:endParaRPr kumimoji="0" lang="en-US" dirty="0"/>
          </a:p>
        </p:txBody>
      </p:sp>
      <p:sp>
        <p:nvSpPr>
          <p:cNvPr id="5" name="Content Placeholder 4">
            <a:extLst>
              <a:ext uri="{FF2B5EF4-FFF2-40B4-BE49-F238E27FC236}">
                <a16:creationId xmlns:a16="http://schemas.microsoft.com/office/drawing/2014/main" xmlns="" id="{D291C569-FC26-42BC-0BC7-69B391DB2E37}"/>
              </a:ext>
            </a:extLst>
          </p:cNvPr>
          <p:cNvSpPr>
            <a:spLocks noGrp="1"/>
          </p:cNvSpPr>
          <p:nvPr>
            <p:ph sz="quarter" idx="1"/>
          </p:nvPr>
        </p:nvSpPr>
        <p:spPr/>
        <p:txBody>
          <a:bodyPr>
            <a:normAutofit fontScale="47500" lnSpcReduction="20000"/>
          </a:bodyPr>
          <a:lstStyle/>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Collection:</a:t>
            </a: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 Showcasing ten types of ships collected from Kaggle websites, totaling 6596 images.</a:t>
            </a:r>
          </a:p>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Preprocessing:</a:t>
            </a:r>
            <a:endPar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Auto-orientation and resizing of all images to 640x640 pixels.</a:t>
            </a:r>
          </a:p>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Annotation:</a:t>
            </a:r>
            <a:endPar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Meticulous annotation providing spatial location and identity of ships in each image.</a:t>
            </a:r>
          </a:p>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Augmentation:</a:t>
            </a:r>
            <a:endPar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Cropping with a range from 0% to 20% maximum zoom.</a:t>
            </a: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Adding blur of up to 2.5 pixels.</a:t>
            </a:r>
          </a:p>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Dataset Partitioning:</a:t>
            </a:r>
            <a:endPar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Train Set: 87% of the data (13,713 images)</a:t>
            </a: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Valid Set: 9% of the data (1,355 images)</a:t>
            </a: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Test Set: 4% of the data (670 images)</a:t>
            </a:r>
          </a:p>
          <a:p>
            <a:pPr algn="just">
              <a:buFont typeface="Wingdings" panose="05000000000000000000" pitchFamily="2" charset="2"/>
              <a:buChar char="Ø"/>
            </a:pPr>
            <a:r>
              <a:rPr lang="en-US" sz="3800" b="1" i="0" dirty="0">
                <a:solidFill>
                  <a:srgbClr val="0D0D0D"/>
                </a:solidFill>
                <a:effectLst/>
                <a:highlight>
                  <a:srgbClr val="FFFFFF"/>
                </a:highlight>
                <a:latin typeface="Times New Roman" panose="02020603050405020304" pitchFamily="18" charset="0"/>
                <a:cs typeface="Times New Roman" panose="02020603050405020304" pitchFamily="18" charset="0"/>
              </a:rPr>
              <a:t>Purpose:</a:t>
            </a:r>
            <a:endPar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Facilitates effective model training, validation, and evaluation.</a:t>
            </a:r>
          </a:p>
          <a:p>
            <a:pPr marL="1028700" lvl="1" indent="-571500" algn="just">
              <a:buFont typeface="Wingdings" panose="05000000000000000000" pitchFamily="2" charset="2"/>
              <a:buChar char="Ø"/>
            </a:pPr>
            <a:r>
              <a:rPr lang="en-US" sz="3800" b="0" i="0" dirty="0">
                <a:solidFill>
                  <a:srgbClr val="0D0D0D"/>
                </a:solidFill>
                <a:effectLst/>
                <a:highlight>
                  <a:srgbClr val="FFFFFF"/>
                </a:highlight>
                <a:latin typeface="Times New Roman" panose="02020603050405020304" pitchFamily="18" charset="0"/>
                <a:cs typeface="Times New Roman" panose="02020603050405020304" pitchFamily="18" charset="0"/>
              </a:rPr>
              <a:t>Enhances confidence in model performance and generalization capabilities.</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97021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Dataset Collection and Preparation</a:t>
            </a:r>
          </a:p>
        </p:txBody>
      </p:sp>
      <p:sp>
        <p:nvSpPr>
          <p:cNvPr id="7" name="Date Placeholder 6"/>
          <p:cNvSpPr>
            <a:spLocks noGrp="1"/>
          </p:cNvSpPr>
          <p:nvPr>
            <p:ph type="dt" sz="half" idx="10"/>
          </p:nvPr>
        </p:nvSpPr>
        <p:spPr>
          <a:xfrm>
            <a:off x="7323512"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3252EB10-53B9-2530-AED7-0C6DDE899859}"/>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28</a:t>
            </a:fld>
            <a:endParaRPr kumimoji="0"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13A863FC-D0BF-8672-0817-84401EE6001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060240" y="1608896"/>
            <a:ext cx="3458922" cy="3640207"/>
          </a:xfrm>
          <a:prstGeom prst="rect">
            <a:avLst/>
          </a:prstGeom>
        </p:spPr>
      </p:pic>
      <p:sp>
        <p:nvSpPr>
          <p:cNvPr id="9" name="TextBox 8">
            <a:extLst>
              <a:ext uri="{FF2B5EF4-FFF2-40B4-BE49-F238E27FC236}">
                <a16:creationId xmlns:a16="http://schemas.microsoft.com/office/drawing/2014/main" xmlns="" id="{FD862192-84B0-6C2D-6C3F-9A0E50A61E0C}"/>
              </a:ext>
            </a:extLst>
          </p:cNvPr>
          <p:cNvSpPr txBox="1"/>
          <p:nvPr/>
        </p:nvSpPr>
        <p:spPr>
          <a:xfrm>
            <a:off x="3167833" y="5618060"/>
            <a:ext cx="3584186" cy="369332"/>
          </a:xfrm>
          <a:prstGeom prst="rect">
            <a:avLst/>
          </a:prstGeom>
          <a:noFill/>
        </p:spPr>
        <p:txBody>
          <a:bodyPr wrap="none" rtlCol="0">
            <a:spAutoFit/>
          </a:bodyPr>
          <a:lstStyle/>
          <a:p>
            <a:r>
              <a:rPr lang="en-IN" dirty="0"/>
              <a:t> </a:t>
            </a:r>
            <a:r>
              <a:rPr lang="en-US" dirty="0">
                <a:latin typeface="Times New Roman" panose="02020603050405020304" pitchFamily="18" charset="0"/>
                <a:cs typeface="Times New Roman" panose="02020603050405020304" pitchFamily="18" charset="0"/>
              </a:rPr>
              <a:t>Fig: 18. </a:t>
            </a:r>
            <a:r>
              <a:rPr lang="en-IN" dirty="0">
                <a:latin typeface="Times New Roman" panose="02020603050405020304" pitchFamily="18" charset="0"/>
                <a:cs typeface="Times New Roman" panose="02020603050405020304" pitchFamily="18" charset="0"/>
              </a:rPr>
              <a:t>Different Class vs Instances</a:t>
            </a:r>
          </a:p>
        </p:txBody>
      </p:sp>
      <p:pic>
        <p:nvPicPr>
          <p:cNvPr id="5" name="Picture 4">
            <a:extLst>
              <a:ext uri="{FF2B5EF4-FFF2-40B4-BE49-F238E27FC236}">
                <a16:creationId xmlns:a16="http://schemas.microsoft.com/office/drawing/2014/main" xmlns="" id="{22E9FA02-045D-95CA-3AB4-002546E96753}"/>
              </a:ext>
            </a:extLst>
          </p:cNvPr>
          <p:cNvPicPr>
            <a:picLocks noChangeAspect="1"/>
          </p:cNvPicPr>
          <p:nvPr/>
        </p:nvPicPr>
        <p:blipFill>
          <a:blip r:embed="rId3"/>
          <a:stretch>
            <a:fillRect/>
          </a:stretch>
        </p:blipFill>
        <p:spPr>
          <a:xfrm>
            <a:off x="487966" y="1642133"/>
            <a:ext cx="3510048" cy="364020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6D80D0-9FBE-1458-1AB5-BBCD378AADFB}"/>
              </a:ext>
            </a:extLst>
          </p:cNvPr>
          <p:cNvSpPr>
            <a:spLocks noGrp="1"/>
          </p:cNvSpPr>
          <p:nvPr>
            <p:ph type="title"/>
          </p:nvPr>
        </p:nvSpPr>
        <p:spPr/>
        <p:txBody>
          <a:bodyPr/>
          <a:lstStyle/>
          <a:p>
            <a:r>
              <a:rPr lang="en-IN" sz="3000" dirty="0">
                <a:solidFill>
                  <a:schemeClr val="tx1"/>
                </a:solidFill>
                <a:latin typeface="Times New Roman" panose="02020603050405020304" pitchFamily="18" charset="0"/>
                <a:cs typeface="Times New Roman" panose="02020603050405020304" pitchFamily="18" charset="0"/>
              </a:rPr>
              <a:t>Experiment setup</a:t>
            </a:r>
          </a:p>
        </p:txBody>
      </p:sp>
      <p:sp>
        <p:nvSpPr>
          <p:cNvPr id="3" name="Date Placeholder 2">
            <a:extLst>
              <a:ext uri="{FF2B5EF4-FFF2-40B4-BE49-F238E27FC236}">
                <a16:creationId xmlns:a16="http://schemas.microsoft.com/office/drawing/2014/main" xmlns="" id="{9CD93B30-1A9D-39C8-D180-DDE1EDDBE7E0}"/>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68693F2E-E704-F222-967D-6D927F9D5ED2}"/>
              </a:ext>
            </a:extLst>
          </p:cNvPr>
          <p:cNvSpPr>
            <a:spLocks noGrp="1"/>
          </p:cNvSpPr>
          <p:nvPr>
            <p:ph type="sldNum" sz="quarter" idx="12"/>
          </p:nvPr>
        </p:nvSpPr>
        <p:spPr/>
        <p:txBody>
          <a:bodyPr/>
          <a:lstStyle/>
          <a:p>
            <a:fld id="{EA7C8D44-3667-46F6-9772-CC52308E2A7F}" type="slidenum">
              <a:rPr kumimoji="0" lang="en-US" smtClean="0"/>
              <a:pPr/>
              <a:t>29</a:t>
            </a:fld>
            <a:endParaRPr kumimoji="0" lang="en-US" dirty="0"/>
          </a:p>
        </p:txBody>
      </p:sp>
      <p:sp>
        <p:nvSpPr>
          <p:cNvPr id="5" name="Content Placeholder 4">
            <a:extLst>
              <a:ext uri="{FF2B5EF4-FFF2-40B4-BE49-F238E27FC236}">
                <a16:creationId xmlns:a16="http://schemas.microsoft.com/office/drawing/2014/main" xmlns="" id="{5F47D88C-EC8F-3D48-BC61-C9BB6ED0147F}"/>
              </a:ext>
            </a:extLst>
          </p:cNvPr>
          <p:cNvSpPr>
            <a:spLocks noGrp="1"/>
          </p:cNvSpPr>
          <p:nvPr>
            <p:ph sz="quarter"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Utilized a pre-trained YOLOv8 model on the MS COCO dataset as the foundation for our experiment.</a:t>
            </a:r>
          </a:p>
          <a:p>
            <a:r>
              <a:rPr lang="en-US" dirty="0">
                <a:latin typeface="Times New Roman" panose="02020603050405020304" pitchFamily="18" charset="0"/>
                <a:cs typeface="Times New Roman" panose="02020603050405020304" pitchFamily="18" charset="0"/>
              </a:rPr>
              <a:t>Initially set the total number of epochs to 10 with a patience of 50, but later epochs increased into 30 for more efficient model training.</a:t>
            </a:r>
          </a:p>
          <a:p>
            <a:r>
              <a:rPr lang="en-US" dirty="0">
                <a:latin typeface="Times New Roman" panose="02020603050405020304" pitchFamily="18" charset="0"/>
                <a:cs typeface="Times New Roman" panose="02020603050405020304" pitchFamily="18" charset="0"/>
              </a:rPr>
              <a:t>Leveraged GPUs with additional memory and processing capability to accelerate model training.</a:t>
            </a:r>
          </a:p>
          <a:p>
            <a:r>
              <a:rPr lang="en-US" dirty="0">
                <a:latin typeface="Times New Roman" panose="02020603050405020304" pitchFamily="18" charset="0"/>
                <a:cs typeface="Times New Roman" panose="02020603050405020304" pitchFamily="18" charset="0"/>
              </a:rPr>
              <a:t>Conducted ablation research on the YOLOv8s model to demonstrate the positive effects of our training strategy on performance.</a:t>
            </a:r>
          </a:p>
          <a:p>
            <a:r>
              <a:rPr lang="en-US" dirty="0">
                <a:latin typeface="Times New Roman" panose="02020603050405020304" pitchFamily="18" charset="0"/>
                <a:cs typeface="Times New Roman" panose="02020603050405020304" pitchFamily="18" charset="0"/>
              </a:rPr>
              <a:t>Fine-tuned the YOLOv8 model by optimizing numerous parameters to achieve the highest mean average precision value.</a:t>
            </a:r>
          </a:p>
          <a:p>
            <a:pPr algn="just"/>
            <a:r>
              <a:rPr lang="en-US" dirty="0">
                <a:latin typeface="Times New Roman" panose="02020603050405020304" pitchFamily="18" charset="0"/>
                <a:cs typeface="Times New Roman" panose="02020603050405020304" pitchFamily="18" charset="0"/>
              </a:rPr>
              <a:t>Overall, experiment showcases the effectiveness of our training strategy in enhancing the performance of the YOLOv8 model for ship recognition tasks.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572565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sz="quarter" idx="1"/>
          </p:nvPr>
        </p:nvSpPr>
        <p:spPr>
          <a:xfrm>
            <a:off x="357158" y="1214422"/>
            <a:ext cx="8643998" cy="5072098"/>
          </a:xfrm>
        </p:spPr>
        <p:txBody>
          <a:bodyPr>
            <a:noAutofit/>
          </a:bodyPr>
          <a:lstStyle/>
          <a:p>
            <a:pPr algn="just">
              <a:buFont typeface="Wingdings" pitchFamily="2" charset="2"/>
              <a:buChar char="Ø"/>
            </a:pPr>
            <a:r>
              <a:rPr lang="en-US" sz="1600" b="1" dirty="0">
                <a:latin typeface="Times New Roman" panose="02020603050405020304" pitchFamily="18" charset="0"/>
                <a:cs typeface="Times New Roman" panose="02020603050405020304" pitchFamily="18" charset="0"/>
              </a:rPr>
              <a:t>Overview:  </a:t>
            </a:r>
            <a:r>
              <a:rPr lang="en-US" sz="1600" dirty="0">
                <a:latin typeface="Times New Roman" panose="02020603050405020304" pitchFamily="18" charset="0"/>
                <a:cs typeface="Times New Roman" panose="02020603050405020304" pitchFamily="18" charset="0"/>
              </a:rPr>
              <a:t>Autonomous Surface Vessels (ASVs) are unmanned, self-propelled vessels designed to operate on the water's surface without human intervention.</a:t>
            </a:r>
          </a:p>
          <a:p>
            <a:pPr>
              <a:buFont typeface="Wingdings"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600"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400"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600" dirty="0">
              <a:latin typeface="Times New Roman" panose="02020603050405020304" pitchFamily="18" charset="0"/>
              <a:cs typeface="Times New Roman" panose="02020603050405020304" pitchFamily="18" charset="0"/>
            </a:endParaRPr>
          </a:p>
          <a:p>
            <a:pPr>
              <a:buNone/>
            </a:pPr>
            <a:endParaRPr lang="en-US" sz="1600" b="1" dirty="0">
              <a:latin typeface="Times New Roman" panose="02020603050405020304" pitchFamily="18" charset="0"/>
              <a:cs typeface="Times New Roman" panose="02020603050405020304" pitchFamily="18" charset="0"/>
            </a:endParaRPr>
          </a:p>
          <a:p>
            <a:pPr>
              <a:buNone/>
            </a:pPr>
            <a:endParaRPr lang="en-US" sz="1600" b="1"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600" b="1" dirty="0">
              <a:latin typeface="Times New Roman" panose="02020603050405020304" pitchFamily="18" charset="0"/>
              <a:cs typeface="Times New Roman" panose="02020603050405020304" pitchFamily="18" charset="0"/>
            </a:endParaRPr>
          </a:p>
          <a:p>
            <a:pPr>
              <a:buFont typeface="Wingdings" pitchFamily="2" charset="2"/>
              <a:buChar char="Ø"/>
            </a:pPr>
            <a:endParaRPr lang="en-US" sz="1600" b="1" dirty="0">
              <a:latin typeface="Times New Roman" panose="02020603050405020304" pitchFamily="18" charset="0"/>
              <a:cs typeface="Times New Roman" panose="02020603050405020304" pitchFamily="18" charset="0"/>
            </a:endParaRPr>
          </a:p>
          <a:p>
            <a:pPr algn="just">
              <a:buFont typeface="Wingdings" pitchFamily="2" charset="2"/>
              <a:buChar char="Ø"/>
            </a:pPr>
            <a:r>
              <a:rPr lang="en-US" sz="1600" b="1" dirty="0">
                <a:latin typeface="Times New Roman" panose="02020603050405020304" pitchFamily="18" charset="0"/>
                <a:cs typeface="Times New Roman" panose="02020603050405020304" pitchFamily="18" charset="0"/>
              </a:rPr>
              <a:t>Significance of Object Detection and Classification for ASVs:</a:t>
            </a:r>
          </a:p>
          <a:p>
            <a:pPr lvl="1" algn="jus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Object detection ensures safer navigation for ASVs by identifying obstacles, other vessels, or potential hazards, minimizing collision risks.</a:t>
            </a:r>
            <a:endParaRPr lang="en-US" sz="1600" b="1" dirty="0">
              <a:solidFill>
                <a:schemeClr val="tx1"/>
              </a:solidFill>
              <a:latin typeface="Times New Roman" panose="02020603050405020304" pitchFamily="18" charset="0"/>
              <a:cs typeface="Times New Roman" panose="02020603050405020304" pitchFamily="18" charset="0"/>
            </a:endParaRPr>
          </a:p>
          <a:p>
            <a:pPr lvl="1" algn="jus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Object detection enables ASVs to operate autonomously, making real-time decisions based on detected objects, reducing the need for constant human intervention.</a:t>
            </a:r>
          </a:p>
          <a:p>
            <a:pPr lvl="1" algn="jus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Classification of objects assists in mapping the environment, enabling ASVs to navigate efficiently through water bodies, optimizing their routes.</a:t>
            </a:r>
          </a:p>
        </p:txBody>
      </p:sp>
      <p:pic>
        <p:nvPicPr>
          <p:cNvPr id="3075" name="Picture 3"/>
          <p:cNvPicPr>
            <a:picLocks noChangeAspect="1" noChangeArrowheads="1"/>
          </p:cNvPicPr>
          <p:nvPr/>
        </p:nvPicPr>
        <p:blipFill>
          <a:blip r:embed="rId2"/>
          <a:srcRect/>
          <a:stretch>
            <a:fillRect/>
          </a:stretch>
        </p:blipFill>
        <p:spPr bwMode="auto">
          <a:xfrm>
            <a:off x="642910" y="2071678"/>
            <a:ext cx="3000396" cy="1662360"/>
          </a:xfrm>
          <a:prstGeom prst="rect">
            <a:avLst/>
          </a:prstGeom>
          <a:noFill/>
          <a:ln w="9525">
            <a:noFill/>
            <a:miter lim="800000"/>
            <a:headEnd/>
            <a:tailEnd/>
          </a:ln>
          <a:effectLst/>
        </p:spPr>
      </p:pic>
      <p:sp>
        <p:nvSpPr>
          <p:cNvPr id="6" name="TextBox 5"/>
          <p:cNvSpPr txBox="1"/>
          <p:nvPr/>
        </p:nvSpPr>
        <p:spPr>
          <a:xfrm>
            <a:off x="1187624" y="6356350"/>
            <a:ext cx="1175322" cy="338554"/>
          </a:xfrm>
          <a:prstGeom prst="rect">
            <a:avLst/>
          </a:prstGeom>
          <a:noFill/>
        </p:spPr>
        <p:txBody>
          <a:bodyPr wrap="none" rtlCol="0">
            <a:spAutoFit/>
          </a:bodyPr>
          <a:lstStyle/>
          <a:p>
            <a:r>
              <a:rPr lang="en-US" sz="1600" b="1" i="1" dirty="0">
                <a:latin typeface="Times New Roman" panose="02020603050405020304" pitchFamily="18" charset="0"/>
                <a:cs typeface="Times New Roman" panose="02020603050405020304" pitchFamily="18" charset="0"/>
              </a:rPr>
              <a:t>Thales UK </a:t>
            </a:r>
            <a:endParaRPr lang="en-US" sz="1600" dirty="0">
              <a:latin typeface="Times New Roman" panose="02020603050405020304" pitchFamily="18" charset="0"/>
              <a:cs typeface="Times New Roman" panose="02020603050405020304" pitchFamily="18" charset="0"/>
            </a:endParaRPr>
          </a:p>
        </p:txBody>
      </p:sp>
      <p:pic>
        <p:nvPicPr>
          <p:cNvPr id="8" name="Picture 2"/>
          <p:cNvPicPr>
            <a:picLocks noChangeAspect="1" noChangeArrowheads="1"/>
          </p:cNvPicPr>
          <p:nvPr/>
        </p:nvPicPr>
        <p:blipFill>
          <a:blip r:embed="rId3"/>
          <a:srcRect/>
          <a:stretch>
            <a:fillRect/>
          </a:stretch>
        </p:blipFill>
        <p:spPr bwMode="auto">
          <a:xfrm>
            <a:off x="4929191" y="1928804"/>
            <a:ext cx="3357586" cy="1816307"/>
          </a:xfrm>
          <a:prstGeom prst="rect">
            <a:avLst/>
          </a:prstGeom>
          <a:noFill/>
          <a:ln w="9525">
            <a:noFill/>
            <a:miter lim="800000"/>
            <a:headEnd/>
            <a:tailEnd/>
          </a:ln>
          <a:effectLst/>
        </p:spPr>
      </p:pic>
      <p:sp>
        <p:nvSpPr>
          <p:cNvPr id="9" name="TextBox 8"/>
          <p:cNvSpPr txBox="1"/>
          <p:nvPr/>
        </p:nvSpPr>
        <p:spPr>
          <a:xfrm>
            <a:off x="5143506" y="3857628"/>
            <a:ext cx="30700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  Ship detection example</a:t>
            </a:r>
          </a:p>
        </p:txBody>
      </p:sp>
      <p:sp>
        <p:nvSpPr>
          <p:cNvPr id="10" name="TextBox 9"/>
          <p:cNvSpPr txBox="1"/>
          <p:nvPr/>
        </p:nvSpPr>
        <p:spPr>
          <a:xfrm>
            <a:off x="785786" y="3857628"/>
            <a:ext cx="315573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  Sample ASV illustration</a:t>
            </a:r>
          </a:p>
        </p:txBody>
      </p:sp>
      <p:sp>
        <p:nvSpPr>
          <p:cNvPr id="11" name="Date Placeholder 10"/>
          <p:cNvSpPr>
            <a:spLocks noGrp="1"/>
          </p:cNvSpPr>
          <p:nvPr>
            <p:ph type="dt" sz="half" idx="10"/>
          </p:nvPr>
        </p:nvSpPr>
        <p:spPr>
          <a:xfrm>
            <a:off x="7069298" y="6357958"/>
            <a:ext cx="2074702"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973F4933-4D0F-D864-489E-4E7FBA18552C}"/>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3</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6CE93-DC8D-84FF-5120-442E63279F29}"/>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D6229776-DEA1-A9AE-CF36-EBAF7F81C9CA}"/>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FA529C42-31F1-C9DC-5D9B-A33AC564991D}"/>
              </a:ext>
            </a:extLst>
          </p:cNvPr>
          <p:cNvSpPr>
            <a:spLocks noGrp="1"/>
          </p:cNvSpPr>
          <p:nvPr>
            <p:ph type="sldNum" sz="quarter" idx="12"/>
          </p:nvPr>
        </p:nvSpPr>
        <p:spPr/>
        <p:txBody>
          <a:bodyPr/>
          <a:lstStyle/>
          <a:p>
            <a:fld id="{EA7C8D44-3667-46F6-9772-CC52308E2A7F}" type="slidenum">
              <a:rPr kumimoji="0" lang="en-US" smtClean="0"/>
              <a:pPr/>
              <a:t>30</a:t>
            </a:fld>
            <a:endParaRPr kumimoji="0" lang="en-US" dirty="0"/>
          </a:p>
        </p:txBody>
      </p:sp>
      <p:pic>
        <p:nvPicPr>
          <p:cNvPr id="7" name="Content Placeholder 6">
            <a:extLst>
              <a:ext uri="{FF2B5EF4-FFF2-40B4-BE49-F238E27FC236}">
                <a16:creationId xmlns:a16="http://schemas.microsoft.com/office/drawing/2014/main" xmlns="" id="{FA5EB8ED-234B-9A7F-2ED2-92FF8DC1696E}"/>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2051720" y="1294227"/>
            <a:ext cx="4868105" cy="4586064"/>
          </a:xfrm>
        </p:spPr>
      </p:pic>
      <p:sp>
        <p:nvSpPr>
          <p:cNvPr id="8" name="TextBox 7">
            <a:extLst>
              <a:ext uri="{FF2B5EF4-FFF2-40B4-BE49-F238E27FC236}">
                <a16:creationId xmlns:a16="http://schemas.microsoft.com/office/drawing/2014/main" xmlns="" id="{925C5883-284D-774B-A0DD-EAA30EF778C7}"/>
              </a:ext>
            </a:extLst>
          </p:cNvPr>
          <p:cNvSpPr txBox="1"/>
          <p:nvPr/>
        </p:nvSpPr>
        <p:spPr>
          <a:xfrm>
            <a:off x="3086985" y="5880291"/>
            <a:ext cx="337323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19. </a:t>
            </a:r>
            <a:r>
              <a:rPr lang="en-IN" dirty="0">
                <a:latin typeface="Times New Roman" panose="02020603050405020304" pitchFamily="18" charset="0"/>
                <a:cs typeface="Times New Roman" panose="02020603050405020304" pitchFamily="18" charset="0"/>
              </a:rPr>
              <a:t>Ship Detection Prediction</a:t>
            </a:r>
          </a:p>
        </p:txBody>
      </p:sp>
    </p:spTree>
    <p:extLst>
      <p:ext uri="{BB962C8B-B14F-4D97-AF65-F5344CB8AC3E}">
        <p14:creationId xmlns:p14="http://schemas.microsoft.com/office/powerpoint/2010/main" xmlns="" val="1917771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74A36-6EF9-A03A-CF68-A3AAA97DA775}"/>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97FC1D1E-688D-1416-2722-9A657A8998B8}"/>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169BF6CA-8D88-5215-C9CC-7B669AD317BC}"/>
              </a:ext>
            </a:extLst>
          </p:cNvPr>
          <p:cNvSpPr>
            <a:spLocks noGrp="1"/>
          </p:cNvSpPr>
          <p:nvPr>
            <p:ph type="sldNum" sz="quarter" idx="12"/>
          </p:nvPr>
        </p:nvSpPr>
        <p:spPr/>
        <p:txBody>
          <a:bodyPr/>
          <a:lstStyle/>
          <a:p>
            <a:fld id="{EA7C8D44-3667-46F6-9772-CC52308E2A7F}" type="slidenum">
              <a:rPr kumimoji="0" lang="en-US" smtClean="0"/>
              <a:pPr/>
              <a:t>31</a:t>
            </a:fld>
            <a:endParaRPr kumimoji="0" lang="en-US" dirty="0"/>
          </a:p>
        </p:txBody>
      </p:sp>
      <p:pic>
        <p:nvPicPr>
          <p:cNvPr id="7" name="Content Placeholder 6">
            <a:extLst>
              <a:ext uri="{FF2B5EF4-FFF2-40B4-BE49-F238E27FC236}">
                <a16:creationId xmlns:a16="http://schemas.microsoft.com/office/drawing/2014/main" xmlns="" id="{0C2D3D3A-74C9-74EE-5DD1-D5BF9BB48EE0}"/>
              </a:ext>
            </a:extLst>
          </p:cNvPr>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1331640" y="1268760"/>
            <a:ext cx="7128792" cy="4715544"/>
          </a:xfrm>
        </p:spPr>
      </p:pic>
      <p:sp>
        <p:nvSpPr>
          <p:cNvPr id="8" name="TextBox 7">
            <a:extLst>
              <a:ext uri="{FF2B5EF4-FFF2-40B4-BE49-F238E27FC236}">
                <a16:creationId xmlns:a16="http://schemas.microsoft.com/office/drawing/2014/main" xmlns="" id="{B96F3F64-6CAE-E56A-D02B-9F1683FC3B4B}"/>
              </a:ext>
            </a:extLst>
          </p:cNvPr>
          <p:cNvSpPr txBox="1"/>
          <p:nvPr/>
        </p:nvSpPr>
        <p:spPr>
          <a:xfrm>
            <a:off x="3059832" y="5925398"/>
            <a:ext cx="30085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20. </a:t>
            </a:r>
            <a:r>
              <a:rPr lang="en-IN" dirty="0">
                <a:latin typeface="Times New Roman" panose="02020603050405020304" pitchFamily="18" charset="0"/>
                <a:cs typeface="Times New Roman" panose="02020603050405020304" pitchFamily="18" charset="0"/>
              </a:rPr>
              <a:t>Trained for 30 epochs</a:t>
            </a:r>
          </a:p>
        </p:txBody>
      </p:sp>
    </p:spTree>
    <p:extLst>
      <p:ext uri="{BB962C8B-B14F-4D97-AF65-F5344CB8AC3E}">
        <p14:creationId xmlns:p14="http://schemas.microsoft.com/office/powerpoint/2010/main" xmlns="" val="3540510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061336-7E1F-E8CF-6E4C-D24C54B8118F}"/>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F6CF8106-3D11-05C7-B923-EEE689AA5F62}"/>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BC4764F6-04E8-C8E6-7F32-5CAE1B8A7CFA}"/>
              </a:ext>
            </a:extLst>
          </p:cNvPr>
          <p:cNvSpPr>
            <a:spLocks noGrp="1"/>
          </p:cNvSpPr>
          <p:nvPr>
            <p:ph type="sldNum" sz="quarter" idx="12"/>
          </p:nvPr>
        </p:nvSpPr>
        <p:spPr/>
        <p:txBody>
          <a:bodyPr/>
          <a:lstStyle/>
          <a:p>
            <a:fld id="{EA7C8D44-3667-46F6-9772-CC52308E2A7F}" type="slidenum">
              <a:rPr kumimoji="0" lang="en-US" smtClean="0"/>
              <a:pPr/>
              <a:t>32</a:t>
            </a:fld>
            <a:endParaRPr kumimoji="0" lang="en-US" dirty="0"/>
          </a:p>
        </p:txBody>
      </p:sp>
      <p:pic>
        <p:nvPicPr>
          <p:cNvPr id="7" name="Content Placeholder 6">
            <a:extLst>
              <a:ext uri="{FF2B5EF4-FFF2-40B4-BE49-F238E27FC236}">
                <a16:creationId xmlns:a16="http://schemas.microsoft.com/office/drawing/2014/main" xmlns="" id="{3F3C61D9-794C-5ACC-F3ED-A4AF6FD1E8AF}"/>
              </a:ext>
            </a:extLst>
          </p:cNvPr>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1764030" y="1489392"/>
            <a:ext cx="5615940" cy="4396740"/>
          </a:xfrm>
        </p:spPr>
      </p:pic>
      <p:sp>
        <p:nvSpPr>
          <p:cNvPr id="8" name="TextBox 7">
            <a:extLst>
              <a:ext uri="{FF2B5EF4-FFF2-40B4-BE49-F238E27FC236}">
                <a16:creationId xmlns:a16="http://schemas.microsoft.com/office/drawing/2014/main" xmlns="" id="{94F34456-B8D7-8820-8196-4DACB8DE0F4A}"/>
              </a:ext>
            </a:extLst>
          </p:cNvPr>
          <p:cNvSpPr txBox="1"/>
          <p:nvPr/>
        </p:nvSpPr>
        <p:spPr>
          <a:xfrm>
            <a:off x="3338906" y="5850329"/>
            <a:ext cx="24661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22. </a:t>
            </a:r>
            <a:r>
              <a:rPr lang="en-IN" dirty="0">
                <a:latin typeface="Times New Roman" panose="02020603050405020304" pitchFamily="18" charset="0"/>
                <a:cs typeface="Times New Roman" panose="02020603050405020304" pitchFamily="18" charset="0"/>
              </a:rPr>
              <a:t>Model summary</a:t>
            </a:r>
          </a:p>
        </p:txBody>
      </p:sp>
    </p:spTree>
    <p:extLst>
      <p:ext uri="{BB962C8B-B14F-4D97-AF65-F5344CB8AC3E}">
        <p14:creationId xmlns:p14="http://schemas.microsoft.com/office/powerpoint/2010/main" xmlns="" val="2743876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AF0317-0457-44C3-907B-881938F41638}"/>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0F925B69-0867-232D-285D-E2C121D6A292}"/>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F9B99302-3684-62C6-7C1B-D29007E22C68}"/>
              </a:ext>
            </a:extLst>
          </p:cNvPr>
          <p:cNvSpPr>
            <a:spLocks noGrp="1"/>
          </p:cNvSpPr>
          <p:nvPr>
            <p:ph type="sldNum" sz="quarter" idx="12"/>
          </p:nvPr>
        </p:nvSpPr>
        <p:spPr/>
        <p:txBody>
          <a:bodyPr/>
          <a:lstStyle/>
          <a:p>
            <a:fld id="{EA7C8D44-3667-46F6-9772-CC52308E2A7F}" type="slidenum">
              <a:rPr kumimoji="0" lang="en-US" smtClean="0"/>
              <a:pPr/>
              <a:t>33</a:t>
            </a:fld>
            <a:endParaRPr kumimoji="0" lang="en-US" dirty="0"/>
          </a:p>
        </p:txBody>
      </p:sp>
      <p:pic>
        <p:nvPicPr>
          <p:cNvPr id="7" name="Content Placeholder 6">
            <a:extLst>
              <a:ext uri="{FF2B5EF4-FFF2-40B4-BE49-F238E27FC236}">
                <a16:creationId xmlns:a16="http://schemas.microsoft.com/office/drawing/2014/main" xmlns="" id="{5C4B7C58-D7C1-6C63-5808-DD2B160BBE4A}"/>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4441759" y="1819151"/>
            <a:ext cx="4738753" cy="3554065"/>
          </a:xfrm>
        </p:spPr>
      </p:pic>
      <p:pic>
        <p:nvPicPr>
          <p:cNvPr id="9" name="Picture 8">
            <a:extLst>
              <a:ext uri="{FF2B5EF4-FFF2-40B4-BE49-F238E27FC236}">
                <a16:creationId xmlns:a16="http://schemas.microsoft.com/office/drawing/2014/main" xmlns="" id="{93F1C043-34A5-CCCE-C686-7503895290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271" y="1819150"/>
            <a:ext cx="4738753" cy="3554065"/>
          </a:xfrm>
          <a:prstGeom prst="rect">
            <a:avLst/>
          </a:prstGeom>
        </p:spPr>
      </p:pic>
      <p:sp>
        <p:nvSpPr>
          <p:cNvPr id="5" name="TextBox 4">
            <a:extLst>
              <a:ext uri="{FF2B5EF4-FFF2-40B4-BE49-F238E27FC236}">
                <a16:creationId xmlns:a16="http://schemas.microsoft.com/office/drawing/2014/main" xmlns="" id="{AD6A9C33-6B83-AA53-4791-4DF1675BCD00}"/>
              </a:ext>
            </a:extLst>
          </p:cNvPr>
          <p:cNvSpPr txBox="1"/>
          <p:nvPr/>
        </p:nvSpPr>
        <p:spPr>
          <a:xfrm>
            <a:off x="3467791" y="5864699"/>
            <a:ext cx="26404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21.Confusion Matrix</a:t>
            </a:r>
            <a:endParaRPr lang="en-IN" dirty="0"/>
          </a:p>
        </p:txBody>
      </p:sp>
    </p:spTree>
    <p:extLst>
      <p:ext uri="{BB962C8B-B14F-4D97-AF65-F5344CB8AC3E}">
        <p14:creationId xmlns:p14="http://schemas.microsoft.com/office/powerpoint/2010/main" xmlns="" val="1040991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52F17D-C1F9-3881-7F30-F38D8916101C}"/>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1E30048F-EA1F-3FFB-7A6F-EC9D57B54067}"/>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F8DC3F03-EF6D-79A2-97E2-19A650178482}"/>
              </a:ext>
            </a:extLst>
          </p:cNvPr>
          <p:cNvSpPr>
            <a:spLocks noGrp="1"/>
          </p:cNvSpPr>
          <p:nvPr>
            <p:ph type="sldNum" sz="quarter" idx="12"/>
          </p:nvPr>
        </p:nvSpPr>
        <p:spPr/>
        <p:txBody>
          <a:bodyPr/>
          <a:lstStyle/>
          <a:p>
            <a:fld id="{EA7C8D44-3667-46F6-9772-CC52308E2A7F}" type="slidenum">
              <a:rPr kumimoji="0" lang="en-US" smtClean="0"/>
              <a:pPr/>
              <a:t>34</a:t>
            </a:fld>
            <a:endParaRPr kumimoji="0" lang="en-US" dirty="0"/>
          </a:p>
        </p:txBody>
      </p:sp>
      <p:pic>
        <p:nvPicPr>
          <p:cNvPr id="7" name="Content Placeholder 6">
            <a:extLst>
              <a:ext uri="{FF2B5EF4-FFF2-40B4-BE49-F238E27FC236}">
                <a16:creationId xmlns:a16="http://schemas.microsoft.com/office/drawing/2014/main" xmlns="" id="{6ACE92B1-09E1-5888-C53C-A554B09872A4}"/>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4694051" y="1978370"/>
            <a:ext cx="4362648" cy="3106815"/>
          </a:xfrm>
        </p:spPr>
      </p:pic>
      <p:pic>
        <p:nvPicPr>
          <p:cNvPr id="9" name="Picture 8">
            <a:extLst>
              <a:ext uri="{FF2B5EF4-FFF2-40B4-BE49-F238E27FC236}">
                <a16:creationId xmlns:a16="http://schemas.microsoft.com/office/drawing/2014/main" xmlns="" id="{A4B9E197-F20D-967F-EBB6-B78F003977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301" y="1919497"/>
            <a:ext cx="4484699" cy="3165688"/>
          </a:xfrm>
          <a:prstGeom prst="rect">
            <a:avLst/>
          </a:prstGeom>
        </p:spPr>
      </p:pic>
      <p:sp>
        <p:nvSpPr>
          <p:cNvPr id="6" name="TextBox 5">
            <a:extLst>
              <a:ext uri="{FF2B5EF4-FFF2-40B4-BE49-F238E27FC236}">
                <a16:creationId xmlns:a16="http://schemas.microsoft.com/office/drawing/2014/main" xmlns="" id="{774FD8A9-1BEA-4B55-000F-341370796F0C}"/>
              </a:ext>
            </a:extLst>
          </p:cNvPr>
          <p:cNvSpPr txBox="1"/>
          <p:nvPr/>
        </p:nvSpPr>
        <p:spPr>
          <a:xfrm>
            <a:off x="251520" y="5351435"/>
            <a:ext cx="36724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23. Precision- Confidence Curve</a:t>
            </a:r>
            <a:endParaRPr lang="en-IN" dirty="0"/>
          </a:p>
        </p:txBody>
      </p:sp>
      <p:sp>
        <p:nvSpPr>
          <p:cNvPr id="8" name="TextBox 7">
            <a:extLst>
              <a:ext uri="{FF2B5EF4-FFF2-40B4-BE49-F238E27FC236}">
                <a16:creationId xmlns:a16="http://schemas.microsoft.com/office/drawing/2014/main" xmlns="" id="{AB127C71-D099-DCD0-50CB-F1B503451A6D}"/>
              </a:ext>
            </a:extLst>
          </p:cNvPr>
          <p:cNvSpPr txBox="1"/>
          <p:nvPr/>
        </p:nvSpPr>
        <p:spPr>
          <a:xfrm>
            <a:off x="4694051" y="5351435"/>
            <a:ext cx="36724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24. F1- Confidence Curve</a:t>
            </a:r>
            <a:endParaRPr lang="en-IN" dirty="0"/>
          </a:p>
        </p:txBody>
      </p:sp>
    </p:spTree>
    <p:extLst>
      <p:ext uri="{BB962C8B-B14F-4D97-AF65-F5344CB8AC3E}">
        <p14:creationId xmlns:p14="http://schemas.microsoft.com/office/powerpoint/2010/main" xmlns="" val="17444314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A612BC-F1C1-6583-4AA8-F167D2851B7D}"/>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F3EF49B1-575E-8983-07E1-F9D24F2ECB02}"/>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07281CA1-84D5-6313-55B4-4C0D7874478D}"/>
              </a:ext>
            </a:extLst>
          </p:cNvPr>
          <p:cNvSpPr>
            <a:spLocks noGrp="1"/>
          </p:cNvSpPr>
          <p:nvPr>
            <p:ph type="sldNum" sz="quarter" idx="12"/>
          </p:nvPr>
        </p:nvSpPr>
        <p:spPr/>
        <p:txBody>
          <a:bodyPr/>
          <a:lstStyle/>
          <a:p>
            <a:fld id="{EA7C8D44-3667-46F6-9772-CC52308E2A7F}" type="slidenum">
              <a:rPr kumimoji="0" lang="en-US" smtClean="0"/>
              <a:pPr/>
              <a:t>35</a:t>
            </a:fld>
            <a:endParaRPr kumimoji="0" lang="en-US" dirty="0"/>
          </a:p>
        </p:txBody>
      </p:sp>
      <p:pic>
        <p:nvPicPr>
          <p:cNvPr id="14" name="Content Placeholder 13">
            <a:extLst>
              <a:ext uri="{FF2B5EF4-FFF2-40B4-BE49-F238E27FC236}">
                <a16:creationId xmlns:a16="http://schemas.microsoft.com/office/drawing/2014/main" xmlns="" id="{633B42E7-D1E7-6577-0C4C-409CE4FCB7EE}"/>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35496" y="2065337"/>
            <a:ext cx="4421758" cy="2947839"/>
          </a:xfrm>
          <a:prstGeom prst="rect">
            <a:avLst/>
          </a:prstGeom>
        </p:spPr>
      </p:pic>
      <p:pic>
        <p:nvPicPr>
          <p:cNvPr id="13" name="Content Placeholder 12">
            <a:extLst>
              <a:ext uri="{FF2B5EF4-FFF2-40B4-BE49-F238E27FC236}">
                <a16:creationId xmlns:a16="http://schemas.microsoft.com/office/drawing/2014/main" xmlns="" id="{98B6774A-68EC-7489-34C3-73CDAB38056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55579" y="2065337"/>
            <a:ext cx="4688421" cy="3125614"/>
          </a:xfrm>
          <a:prstGeom prst="rect">
            <a:avLst/>
          </a:prstGeom>
        </p:spPr>
      </p:pic>
      <p:sp>
        <p:nvSpPr>
          <p:cNvPr id="5" name="TextBox 4">
            <a:extLst>
              <a:ext uri="{FF2B5EF4-FFF2-40B4-BE49-F238E27FC236}">
                <a16:creationId xmlns:a16="http://schemas.microsoft.com/office/drawing/2014/main" xmlns="" id="{AD599F41-DC82-3A60-E610-0A805E96F1F7}"/>
              </a:ext>
            </a:extLst>
          </p:cNvPr>
          <p:cNvSpPr txBox="1"/>
          <p:nvPr/>
        </p:nvSpPr>
        <p:spPr>
          <a:xfrm>
            <a:off x="251520" y="5351435"/>
            <a:ext cx="36724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25. Precision- Recall Curve</a:t>
            </a:r>
            <a:endParaRPr lang="en-IN" dirty="0"/>
          </a:p>
        </p:txBody>
      </p:sp>
      <p:sp>
        <p:nvSpPr>
          <p:cNvPr id="6" name="TextBox 5">
            <a:extLst>
              <a:ext uri="{FF2B5EF4-FFF2-40B4-BE49-F238E27FC236}">
                <a16:creationId xmlns:a16="http://schemas.microsoft.com/office/drawing/2014/main" xmlns="" id="{B7A0DB37-D3FE-4830-386E-AF2DC27B0A80}"/>
              </a:ext>
            </a:extLst>
          </p:cNvPr>
          <p:cNvSpPr txBox="1"/>
          <p:nvPr/>
        </p:nvSpPr>
        <p:spPr>
          <a:xfrm>
            <a:off x="4694051" y="5351435"/>
            <a:ext cx="367240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26. Recall- Confidence Curve</a:t>
            </a:r>
            <a:endParaRPr lang="en-IN" dirty="0"/>
          </a:p>
        </p:txBody>
      </p:sp>
    </p:spTree>
    <p:extLst>
      <p:ext uri="{BB962C8B-B14F-4D97-AF65-F5344CB8AC3E}">
        <p14:creationId xmlns:p14="http://schemas.microsoft.com/office/powerpoint/2010/main" xmlns="" val="2152035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458D4-E196-7765-54AC-4888FE907556}"/>
              </a:ext>
            </a:extLst>
          </p:cNvPr>
          <p:cNvSpPr>
            <a:spLocks noGrp="1"/>
          </p:cNvSpPr>
          <p:nvPr>
            <p:ph type="title"/>
          </p:nvPr>
        </p:nvSpPr>
        <p:spPr/>
        <p:txBody>
          <a:bodyPr>
            <a:normAutofit/>
          </a:bodyPr>
          <a:lstStyle/>
          <a:p>
            <a:r>
              <a:rPr lang="en-IN" sz="3000" dirty="0">
                <a:solidFill>
                  <a:schemeClr val="tx1"/>
                </a:solidFill>
                <a:latin typeface="Times New Roman" panose="02020603050405020304" pitchFamily="18" charset="0"/>
                <a:cs typeface="Times New Roman" panose="02020603050405020304" pitchFamily="18" charset="0"/>
              </a:rPr>
              <a:t>Results and Discussion</a:t>
            </a:r>
          </a:p>
        </p:txBody>
      </p:sp>
      <p:sp>
        <p:nvSpPr>
          <p:cNvPr id="3" name="Date Placeholder 2">
            <a:extLst>
              <a:ext uri="{FF2B5EF4-FFF2-40B4-BE49-F238E27FC236}">
                <a16:creationId xmlns:a16="http://schemas.microsoft.com/office/drawing/2014/main" xmlns="" id="{E08BDDFE-3FB6-A063-A2DC-B2BE233F2683}"/>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91D7CBFF-A189-92D3-7970-B3681710A257}"/>
              </a:ext>
            </a:extLst>
          </p:cNvPr>
          <p:cNvSpPr>
            <a:spLocks noGrp="1"/>
          </p:cNvSpPr>
          <p:nvPr>
            <p:ph type="sldNum" sz="quarter" idx="12"/>
          </p:nvPr>
        </p:nvSpPr>
        <p:spPr/>
        <p:txBody>
          <a:bodyPr/>
          <a:lstStyle/>
          <a:p>
            <a:fld id="{EA7C8D44-3667-46F6-9772-CC52308E2A7F}" type="slidenum">
              <a:rPr kumimoji="0" lang="en-US" smtClean="0"/>
              <a:pPr/>
              <a:t>36</a:t>
            </a:fld>
            <a:endParaRPr kumimoji="0" lang="en-US" dirty="0"/>
          </a:p>
        </p:txBody>
      </p:sp>
      <p:pic>
        <p:nvPicPr>
          <p:cNvPr id="7" name="Content Placeholder 6">
            <a:extLst>
              <a:ext uri="{FF2B5EF4-FFF2-40B4-BE49-F238E27FC236}">
                <a16:creationId xmlns:a16="http://schemas.microsoft.com/office/drawing/2014/main" xmlns="" id="{B470C9B3-95A0-4EB8-8C36-1CCD15C29FA3}"/>
              </a:ext>
            </a:extLst>
          </p:cNvPr>
          <p:cNvPicPr>
            <a:picLocks noGrp="1" noChangeAspect="1"/>
          </p:cNvPicPr>
          <p:nvPr>
            <p:ph sz="quarter" idx="1"/>
          </p:nvPr>
        </p:nvPicPr>
        <p:blipFill>
          <a:blip r:embed="rId2" cstate="print">
            <a:extLst>
              <a:ext uri="{28A0092B-C50C-407E-A947-70E740481C1C}">
                <a14:useLocalDpi xmlns:a14="http://schemas.microsoft.com/office/drawing/2010/main" xmlns="" val="0"/>
              </a:ext>
            </a:extLst>
          </a:blip>
          <a:stretch>
            <a:fillRect/>
          </a:stretch>
        </p:blipFill>
        <p:spPr>
          <a:xfrm>
            <a:off x="457200" y="1630362"/>
            <a:ext cx="8229600" cy="4114800"/>
          </a:xfrm>
        </p:spPr>
      </p:pic>
      <p:sp>
        <p:nvSpPr>
          <p:cNvPr id="8" name="TextBox 7">
            <a:extLst>
              <a:ext uri="{FF2B5EF4-FFF2-40B4-BE49-F238E27FC236}">
                <a16:creationId xmlns:a16="http://schemas.microsoft.com/office/drawing/2014/main" xmlns="" id="{D1926EF7-3450-3B2D-8939-7A3E1AB117EC}"/>
              </a:ext>
            </a:extLst>
          </p:cNvPr>
          <p:cNvSpPr txBox="1"/>
          <p:nvPr/>
        </p:nvSpPr>
        <p:spPr>
          <a:xfrm>
            <a:off x="3893400" y="5745162"/>
            <a:ext cx="154241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27. </a:t>
            </a:r>
            <a:r>
              <a:rPr lang="en-IN"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xmlns="" val="1349643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2FD82E-A473-1C0E-B886-497815371934}"/>
              </a:ext>
            </a:extLst>
          </p:cNvPr>
          <p:cNvSpPr>
            <a:spLocks noGrp="1"/>
          </p:cNvSpPr>
          <p:nvPr>
            <p:ph type="title"/>
          </p:nvPr>
        </p:nvSpPr>
        <p:spPr/>
        <p:txBody>
          <a:bodyPr/>
          <a:lstStyle/>
          <a:p>
            <a:r>
              <a:rPr lang="en-IN" dirty="0"/>
              <a:t>Model Prediction Result</a:t>
            </a:r>
          </a:p>
        </p:txBody>
      </p:sp>
      <p:sp>
        <p:nvSpPr>
          <p:cNvPr id="3" name="Date Placeholder 2">
            <a:extLst>
              <a:ext uri="{FF2B5EF4-FFF2-40B4-BE49-F238E27FC236}">
                <a16:creationId xmlns:a16="http://schemas.microsoft.com/office/drawing/2014/main" xmlns="" id="{0486D360-B52E-72B3-D56C-9880F40846D0}"/>
              </a:ext>
            </a:extLst>
          </p:cNvPr>
          <p:cNvSpPr>
            <a:spLocks noGrp="1"/>
          </p:cNvSpPr>
          <p:nvPr>
            <p:ph type="dt" sz="half" idx="10"/>
          </p:nvPr>
        </p:nvSpPr>
        <p:spPr/>
        <p:txBody>
          <a:bodyPr/>
          <a:lstStyle/>
          <a:p>
            <a:r>
              <a:rPr lang="en-US"/>
              <a:t>22/04/2024</a:t>
            </a:r>
            <a:endParaRPr lang="en-US" dirty="0"/>
          </a:p>
        </p:txBody>
      </p:sp>
      <p:sp>
        <p:nvSpPr>
          <p:cNvPr id="4" name="Slide Number Placeholder 3">
            <a:extLst>
              <a:ext uri="{FF2B5EF4-FFF2-40B4-BE49-F238E27FC236}">
                <a16:creationId xmlns:a16="http://schemas.microsoft.com/office/drawing/2014/main" xmlns="" id="{657663FB-8932-96DC-0DBD-F254C3264474}"/>
              </a:ext>
            </a:extLst>
          </p:cNvPr>
          <p:cNvSpPr>
            <a:spLocks noGrp="1"/>
          </p:cNvSpPr>
          <p:nvPr>
            <p:ph type="sldNum" sz="quarter" idx="12"/>
          </p:nvPr>
        </p:nvSpPr>
        <p:spPr/>
        <p:txBody>
          <a:bodyPr/>
          <a:lstStyle/>
          <a:p>
            <a:fld id="{EA7C8D44-3667-46F6-9772-CC52308E2A7F}" type="slidenum">
              <a:rPr kumimoji="0" lang="en-US" smtClean="0"/>
              <a:pPr/>
              <a:t>37</a:t>
            </a:fld>
            <a:endParaRPr kumimoji="0" lang="en-US" dirty="0"/>
          </a:p>
        </p:txBody>
      </p:sp>
      <p:pic>
        <p:nvPicPr>
          <p:cNvPr id="6" name="Project">
            <a:hlinkClick r:id="" action="ppaction://media"/>
            <a:extLst>
              <a:ext uri="{FF2B5EF4-FFF2-40B4-BE49-F238E27FC236}">
                <a16:creationId xmlns:a16="http://schemas.microsoft.com/office/drawing/2014/main" xmlns="" id="{4866628D-CF51-6FDA-6041-33CB88F27D97}"/>
              </a:ext>
            </a:extLst>
          </p:cNvPr>
          <p:cNvPicPr>
            <a:picLocks noGrp="1" noChangeAspect="1"/>
          </p:cNvPicPr>
          <p:nvPr>
            <p:ph sz="quarter" idx="1"/>
            <a:videoFile r:link="rId1"/>
            <p:extLst>
              <p:ext uri="{DAA4B4D4-6D71-4841-9C94-3DE7FCFB9230}">
                <p14:media xmlns:p14="http://schemas.microsoft.com/office/powerpoint/2010/main" xmlns="" r:embed="rId3"/>
              </p:ext>
            </p:extLst>
          </p:nvPr>
        </p:nvPicPr>
        <p:blipFill>
          <a:blip r:embed="rId4"/>
          <a:stretch>
            <a:fillRect/>
          </a:stretch>
        </p:blipFill>
        <p:spPr>
          <a:xfrm>
            <a:off x="457200" y="1360488"/>
            <a:ext cx="8229600" cy="4654550"/>
          </a:xfrm>
        </p:spPr>
      </p:pic>
    </p:spTree>
    <p:extLst>
      <p:ext uri="{BB962C8B-B14F-4D97-AF65-F5344CB8AC3E}">
        <p14:creationId xmlns:p14="http://schemas.microsoft.com/office/powerpoint/2010/main" xmlns="" val="41729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80" y="208112"/>
            <a:ext cx="8257620" cy="934888"/>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Conclusion</a:t>
            </a:r>
          </a:p>
        </p:txBody>
      </p:sp>
      <p:sp>
        <p:nvSpPr>
          <p:cNvPr id="5" name="Content Placeholder 4">
            <a:extLst>
              <a:ext uri="{FF2B5EF4-FFF2-40B4-BE49-F238E27FC236}">
                <a16:creationId xmlns:a16="http://schemas.microsoft.com/office/drawing/2014/main" xmlns="" id="{A02267B0-51B8-CD75-9150-570260CA138C}"/>
              </a:ext>
            </a:extLst>
          </p:cNvPr>
          <p:cNvSpPr>
            <a:spLocks noGrp="1"/>
          </p:cNvSpPr>
          <p:nvPr>
            <p:ph sz="quarter" idx="1"/>
          </p:nvPr>
        </p:nvSpPr>
        <p:spPr>
          <a:xfrm>
            <a:off x="285720" y="1214422"/>
            <a:ext cx="8686800" cy="4937760"/>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The proposed algorithm based on YOLOv8 demonstrates exceptional performance in ship recognition tasks in complex marine environments.</a:t>
            </a:r>
          </a:p>
          <a:p>
            <a:pPr algn="just"/>
            <a:r>
              <a:rPr lang="en-US" sz="2400" dirty="0">
                <a:latin typeface="Times New Roman" panose="02020603050405020304" pitchFamily="18" charset="0"/>
                <a:cs typeface="Times New Roman" panose="02020603050405020304" pitchFamily="18" charset="0"/>
              </a:rPr>
              <a:t>Leveraging the capabilities of YOLOv8, the algorithm offers robust and real-time ship detection, enhancing maritime surveillance and safety operations.</a:t>
            </a:r>
          </a:p>
          <a:p>
            <a:pPr algn="just"/>
            <a:r>
              <a:rPr lang="en-US" sz="2400" dirty="0">
                <a:latin typeface="Times New Roman" panose="02020603050405020304" pitchFamily="18" charset="0"/>
                <a:cs typeface="Times New Roman" panose="02020603050405020304" pitchFamily="18" charset="0"/>
              </a:rPr>
              <a:t>A comprehensive preprocessing pipeline was implemented to prepare the dataset, ensuring uniformity and diversity across the training, validation, and test sets.</a:t>
            </a:r>
          </a:p>
          <a:p>
            <a:pPr algn="just"/>
            <a:r>
              <a:rPr lang="en-US" sz="2400" dirty="0">
                <a:latin typeface="Times New Roman" panose="02020603050405020304" pitchFamily="18" charset="0"/>
                <a:cs typeface="Times New Roman" panose="02020603050405020304" pitchFamily="18" charset="0"/>
              </a:rPr>
              <a:t>The YOLOv8 system for ship recognition is deployed and operational, effectively detecting ships in images with high accuracy.</a:t>
            </a:r>
          </a:p>
          <a:p>
            <a:pPr algn="just"/>
            <a:r>
              <a:rPr lang="en-US" sz="2400" dirty="0">
                <a:latin typeface="Times New Roman" panose="02020603050405020304" pitchFamily="18" charset="0"/>
                <a:cs typeface="Times New Roman" panose="02020603050405020304" pitchFamily="18" charset="0"/>
              </a:rPr>
              <a:t>Overall, the proposed algorithm holds great promise in revolutionizing ship recognition, contributing to safer and more efficient maritime activities.</a:t>
            </a:r>
          </a:p>
          <a:p>
            <a:pPr algn="just"/>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3" name="Slide Number Placeholder 2">
            <a:extLst>
              <a:ext uri="{FF2B5EF4-FFF2-40B4-BE49-F238E27FC236}">
                <a16:creationId xmlns:a16="http://schemas.microsoft.com/office/drawing/2014/main" xmlns="" id="{D7D85C40-6BA4-8842-938F-68D0E1C034FA}"/>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38</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References</a:t>
            </a:r>
          </a:p>
        </p:txBody>
      </p:sp>
      <p:sp>
        <p:nvSpPr>
          <p:cNvPr id="9" name="Date Placeholder 8"/>
          <p:cNvSpPr>
            <a:spLocks noGrp="1"/>
          </p:cNvSpPr>
          <p:nvPr>
            <p:ph type="dt" sz="half" idx="10"/>
          </p:nvPr>
        </p:nvSpPr>
        <p:spPr>
          <a:xfrm>
            <a:off x="7395520"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292F5FFC-3D12-3FDA-0AD7-A8CC0B1A6D05}"/>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39</a:t>
            </a:fld>
            <a:endParaRPr kumimoji="0" lang="en-US" dirty="0">
              <a:latin typeface="Times New Roman" panose="02020603050405020304" pitchFamily="18" charset="0"/>
              <a:cs typeface="Times New Roman" panose="02020603050405020304" pitchFamily="18" charset="0"/>
            </a:endParaRPr>
          </a:p>
        </p:txBody>
      </p:sp>
      <p:sp>
        <p:nvSpPr>
          <p:cNvPr id="4" name="Content Placeholder 6">
            <a:extLst>
              <a:ext uri="{FF2B5EF4-FFF2-40B4-BE49-F238E27FC236}">
                <a16:creationId xmlns:a16="http://schemas.microsoft.com/office/drawing/2014/main" xmlns="" id="{7809CB01-251F-9524-303A-E709FB14753F}"/>
              </a:ext>
            </a:extLst>
          </p:cNvPr>
          <p:cNvSpPr>
            <a:spLocks noGrp="1"/>
          </p:cNvSpPr>
          <p:nvPr>
            <p:ph sz="quarter" idx="1"/>
          </p:nvPr>
        </p:nvSpPr>
        <p:spPr>
          <a:xfrm>
            <a:off x="251520" y="1258347"/>
            <a:ext cx="8229600" cy="4937760"/>
          </a:xfrm>
        </p:spPr>
        <p:txBody>
          <a:bodyPr>
            <a:normAutofit lnSpcReduction="10000"/>
          </a:bodyPr>
          <a:lstStyle/>
          <a:p>
            <a:pPr marL="539750" indent="-539750" algn="just">
              <a:lnSpc>
                <a:spcPct val="150000"/>
              </a:lnSpc>
              <a:spcBef>
                <a:spcPts val="0"/>
              </a:spcBef>
              <a:buNone/>
            </a:pPr>
            <a:r>
              <a:rPr lang="en-US" sz="1400" dirty="0">
                <a:solidFill>
                  <a:srgbClr val="000000"/>
                </a:solidFill>
                <a:latin typeface="Times New Roman" panose="02020603050405020304" pitchFamily="18" charset="0"/>
                <a:cs typeface="Times New Roman" panose="02020603050405020304" pitchFamily="18" charset="0"/>
              </a:rPr>
              <a:t>[1]	</a:t>
            </a:r>
            <a:r>
              <a:rPr lang="en-US" sz="1400" dirty="0" err="1">
                <a:solidFill>
                  <a:srgbClr val="000000"/>
                </a:solidFill>
                <a:highlight>
                  <a:srgbClr val="FFFFFF"/>
                </a:highlight>
                <a:latin typeface="Times New Roman" panose="02020603050405020304" pitchFamily="18" charset="0"/>
                <a:cs typeface="Times New Roman" panose="02020603050405020304" pitchFamily="18" charset="0"/>
              </a:rPr>
              <a:t>Weina</a:t>
            </a: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 Zhou, &amp; Lu Liu. (n.d.). An Efficient Ship Detection and Classification Algorithm Based on YOLOv4, 8(4). </a:t>
            </a:r>
            <a:r>
              <a:rPr lang="en-US" sz="1400" u="sng" dirty="0">
                <a:solidFill>
                  <a:srgbClr val="BA9DCF"/>
                </a:solidFill>
                <a:highlight>
                  <a:srgbClr val="FFFFFF"/>
                </a:highlight>
                <a:latin typeface="Times New Roman" panose="02020603050405020304" pitchFamily="18" charset="0"/>
                <a:cs typeface="Times New Roman" panose="02020603050405020304" pitchFamily="18" charset="0"/>
              </a:rPr>
              <a:t>https://doi.org/10.6919/ICJE.202204_8(4).0023</a:t>
            </a:r>
            <a:endParaRPr lang="en-US" sz="1400" dirty="0">
              <a:solidFill>
                <a:srgbClr val="000000"/>
              </a:solidFill>
              <a:highlight>
                <a:srgbClr val="FFFFFF"/>
              </a:highlight>
              <a:latin typeface="Times New Roman" panose="02020603050405020304" pitchFamily="18" charset="0"/>
              <a:cs typeface="Times New Roman" panose="02020603050405020304" pitchFamily="18" charset="0"/>
            </a:endParaRPr>
          </a:p>
          <a:p>
            <a:pPr marL="539750" indent="-539750" algn="just">
              <a:lnSpc>
                <a:spcPct val="150000"/>
              </a:lnSpc>
              <a:spcBef>
                <a:spcPts val="0"/>
              </a:spcBef>
              <a:buNone/>
            </a:pP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[2]	 He, G., Wang, W., Shi, B., Liu, S., Xiang, H., &amp; Wang, X. (2022). An Improved YOLO v4 Algorithm-based Object Detection Method for Maritime Vessels. International Journal of Science and Engineering Applications, 11(04), 50–55. </a:t>
            </a:r>
            <a:r>
              <a:rPr lang="en-US" sz="1400" dirty="0">
                <a:solidFill>
                  <a:srgbClr val="BA9DCF"/>
                </a:solidFill>
                <a:highlight>
                  <a:srgbClr val="FFFFFF"/>
                </a:highligh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https://doi.org/10.7753/ijsea1104.1001</a:t>
            </a:r>
            <a:endParaRPr lang="en-US" sz="1400" dirty="0">
              <a:solidFill>
                <a:srgbClr val="BA9DCF"/>
              </a:solidFill>
              <a:highlight>
                <a:srgbClr val="FFFFFF"/>
              </a:highlight>
              <a:latin typeface="Times New Roman" panose="02020603050405020304" pitchFamily="18" charset="0"/>
              <a:cs typeface="Times New Roman" panose="02020603050405020304" pitchFamily="18" charset="0"/>
            </a:endParaRPr>
          </a:p>
          <a:p>
            <a:pPr marL="539750" indent="-539750" algn="just">
              <a:lnSpc>
                <a:spcPct val="150000"/>
              </a:lnSpc>
              <a:spcBef>
                <a:spcPts val="0"/>
              </a:spcBef>
              <a:buNone/>
            </a:pP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[3]  	Sung-Jun Lee , &amp; Myung-Il </a:t>
            </a:r>
            <a:r>
              <a:rPr lang="en-US" sz="1400" dirty="0" err="1">
                <a:solidFill>
                  <a:srgbClr val="000000"/>
                </a:solidFill>
                <a:highlight>
                  <a:srgbClr val="FFFFFF"/>
                </a:highlight>
                <a:latin typeface="Times New Roman" panose="02020603050405020304" pitchFamily="18" charset="0"/>
                <a:cs typeface="Times New Roman" panose="02020603050405020304" pitchFamily="18" charset="0"/>
              </a:rPr>
              <a:t>Roh</a:t>
            </a: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 (n.d.). Image-based ship detection using deep     learning [Review of Image-based ship detection using deep learning ].</a:t>
            </a:r>
            <a:endParaRPr lang="en-US" sz="1400" dirty="0">
              <a:solidFill>
                <a:srgbClr val="BA9DCF"/>
              </a:solidFill>
              <a:highlight>
                <a:srgbClr val="FFFFFF"/>
              </a:highlight>
              <a:latin typeface="Times New Roman" panose="02020603050405020304" pitchFamily="18" charset="0"/>
              <a:cs typeface="Times New Roman" panose="02020603050405020304" pitchFamily="18" charset="0"/>
            </a:endParaRPr>
          </a:p>
          <a:p>
            <a:pPr marL="539750" indent="-539750" algn="just">
              <a:lnSpc>
                <a:spcPct val="150000"/>
              </a:lnSpc>
              <a:spcBef>
                <a:spcPts val="0"/>
              </a:spcBef>
              <a:buNone/>
            </a:pP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[4]	Huang, Z., Sui, B., Wen, J., &amp; Jiang, G. (2020). An Intelligent Ship Image/Video Detection and Classification Method with Improved Regressive Deep Convolutional Neural Network. Complexity, 2020, 1–11. </a:t>
            </a:r>
            <a:r>
              <a:rPr lang="en-US" sz="1400" dirty="0">
                <a:solidFill>
                  <a:srgbClr val="B292CA"/>
                </a:solidFill>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https</a:t>
            </a:r>
            <a:r>
              <a:rPr lang="en-US" sz="1400" dirty="0">
                <a:solidFill>
                  <a:srgbClr val="D6C4E3"/>
                </a:solidFill>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a:t>
            </a:r>
            <a:r>
              <a:rPr lang="en-US" sz="1400" dirty="0">
                <a:solidFill>
                  <a:srgbClr val="B292CA"/>
                </a:solidFill>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doi.org/10.1155/2020/1520872</a:t>
            </a:r>
            <a:endParaRPr lang="en-US" sz="1400" dirty="0">
              <a:solidFill>
                <a:srgbClr val="B292CA"/>
              </a:solidFill>
              <a:highlight>
                <a:srgbClr val="FFFFFF"/>
              </a:highlight>
              <a:latin typeface="Times New Roman" panose="02020603050405020304" pitchFamily="18" charset="0"/>
              <a:cs typeface="Times New Roman" panose="02020603050405020304" pitchFamily="18" charset="0"/>
            </a:endParaRPr>
          </a:p>
          <a:p>
            <a:pPr marL="539750" indent="-539750" algn="just">
              <a:lnSpc>
                <a:spcPct val="150000"/>
              </a:lnSpc>
              <a:spcBef>
                <a:spcPts val="0"/>
              </a:spcBef>
              <a:buNone/>
            </a:pP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[5]	Chen, Z., Liu, C., Vladimir </a:t>
            </a:r>
            <a:r>
              <a:rPr lang="en-US" sz="1400" dirty="0" err="1">
                <a:solidFill>
                  <a:srgbClr val="000000"/>
                </a:solidFill>
                <a:highlight>
                  <a:srgbClr val="FFFFFF"/>
                </a:highlight>
                <a:latin typeface="Times New Roman" panose="02020603050405020304" pitchFamily="18" charset="0"/>
                <a:cs typeface="Times New Roman" panose="02020603050405020304" pitchFamily="18" charset="0"/>
              </a:rPr>
              <a:t>Filaretov</a:t>
            </a: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 &amp; Dmitry </a:t>
            </a:r>
            <a:r>
              <a:rPr lang="en-US" sz="1400" dirty="0" err="1">
                <a:solidFill>
                  <a:srgbClr val="000000"/>
                </a:solidFill>
                <a:highlight>
                  <a:srgbClr val="FFFFFF"/>
                </a:highlight>
                <a:latin typeface="Times New Roman" panose="02020603050405020304" pitchFamily="18" charset="0"/>
                <a:cs typeface="Times New Roman" panose="02020603050405020304" pitchFamily="18" charset="0"/>
              </a:rPr>
              <a:t>Yukhimets</a:t>
            </a:r>
            <a:r>
              <a:rPr lang="en-US" sz="1400" dirty="0">
                <a:solidFill>
                  <a:srgbClr val="000000"/>
                </a:solidFill>
                <a:highlight>
                  <a:srgbClr val="FFFFFF"/>
                </a:highlight>
                <a:latin typeface="Times New Roman" panose="02020603050405020304" pitchFamily="18" charset="0"/>
                <a:cs typeface="Times New Roman" panose="02020603050405020304" pitchFamily="18" charset="0"/>
              </a:rPr>
              <a:t>. (2023). Multi-Scale Ship Detection Algorithm Based on YOLOv7 for Complex Scene SAR Images. Remote Sensing, 15(8), 2071–2071. </a:t>
            </a:r>
            <a:r>
              <a:rPr lang="en-US" sz="1400" dirty="0">
                <a:solidFill>
                  <a:srgbClr val="BA9DCF"/>
                </a:solidFill>
                <a:highlight>
                  <a:srgbClr val="FFFFFF"/>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https://doi.org/10.3390/rs15082071</a:t>
            </a:r>
            <a:endParaRPr lang="en-US" sz="1400" dirty="0">
              <a:solidFill>
                <a:srgbClr val="BA9DCF"/>
              </a:solidFill>
              <a:highlight>
                <a:srgbClr val="FFFFFF"/>
              </a:highlight>
              <a:latin typeface="Times New Roman" panose="02020603050405020304" pitchFamily="18" charset="0"/>
              <a:cs typeface="Times New Roman" panose="02020603050405020304" pitchFamily="18" charset="0"/>
            </a:endParaRPr>
          </a:p>
          <a:p>
            <a:pPr marL="539750" indent="-539750" algn="just">
              <a:lnSpc>
                <a:spcPct val="150000"/>
              </a:lnSpc>
              <a:spcBef>
                <a:spcPts val="0"/>
              </a:spcBef>
              <a:buNone/>
            </a:pPr>
            <a:r>
              <a:rPr lang="en-US" sz="14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rPr>
              <a:t>[6]	Zhang, X., Yan, M., Zhu, D., &amp; Guan, Y. (2022). Marine ship detection and classification based on YOLOv5 model. Journal of Physics: Conference Series, 2181(1), 012025. </a:t>
            </a:r>
            <a:r>
              <a:rPr lang="en-US" sz="14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hlinkClick r:id="rId5"/>
              </a:rPr>
              <a:t>https://doi.org/10.1088/1742-6596/2181/1/012025</a:t>
            </a:r>
            <a:endParaRPr lang="en-US" sz="1400" dirty="0">
              <a:solidFill>
                <a:srgbClr val="000000"/>
              </a:solidFill>
              <a:highlight>
                <a:srgbClr val="FFFFFF"/>
              </a:highlight>
              <a:latin typeface="Times New Roman" panose="02020603050405020304" pitchFamily="18" charset="0"/>
              <a:ea typeface="Times New Roman"/>
              <a:cs typeface="Times New Roman" panose="02020603050405020304" pitchFamily="18" charset="0"/>
            </a:endParaRPr>
          </a:p>
          <a:p>
            <a:pPr marL="539750" indent="-539750" algn="just">
              <a:lnSpc>
                <a:spcPct val="150000"/>
              </a:lnSpc>
              <a:spcBef>
                <a:spcPts val="0"/>
              </a:spcBef>
              <a:buNone/>
            </a:pPr>
            <a:endParaRPr lang="en-US" sz="1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40343" y="1143000"/>
            <a:ext cx="8463314" cy="4879444"/>
          </a:xfrm>
        </p:spPr>
        <p:txBody>
          <a:bodyPr>
            <a:noAutofit/>
          </a:bodyPr>
          <a:lstStyle/>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Enhancing ASV Operations</a:t>
            </a:r>
          </a:p>
          <a:p>
            <a:pPr marL="274320" lvl="1" indent="0" algn="just">
              <a:buNone/>
            </a:pPr>
            <a:r>
              <a:rPr lang="en-US" sz="1800" dirty="0">
                <a:solidFill>
                  <a:schemeClr val="tx1"/>
                </a:solidFill>
                <a:latin typeface="Times New Roman" panose="02020603050405020304" pitchFamily="18" charset="0"/>
                <a:cs typeface="Times New Roman" panose="02020603050405020304" pitchFamily="18" charset="0"/>
              </a:rPr>
              <a:t>Accurate object detection and classification optimize ASV operations, reducing downtime and enhancing overall efficiency.</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Complexity in Ship Identification</a:t>
            </a:r>
            <a:endParaRPr lang="en-US" sz="1800" dirty="0">
              <a:latin typeface="Times New Roman" panose="02020603050405020304" pitchFamily="18" charset="0"/>
              <a:cs typeface="Times New Roman" panose="02020603050405020304" pitchFamily="18" charset="0"/>
            </a:endParaRPr>
          </a:p>
          <a:p>
            <a:pPr marL="274320" lvl="1" indent="0" algn="just">
              <a:buNone/>
            </a:pPr>
            <a:r>
              <a:rPr lang="en-US" sz="1800" dirty="0">
                <a:solidFill>
                  <a:schemeClr val="tx1"/>
                </a:solidFill>
                <a:latin typeface="Times New Roman" panose="02020603050405020304" pitchFamily="18" charset="0"/>
                <a:cs typeface="Times New Roman" panose="02020603050405020304" pitchFamily="18" charset="0"/>
              </a:rPr>
              <a:t>Distinguishing between diverse ship classes, sizes, and orientations remains a significant obstacle for precise detection.</a:t>
            </a:r>
            <a:endParaRPr lang="en-US" sz="1800" b="1"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Limitations of Existing Detection Methods</a:t>
            </a:r>
            <a:endParaRPr lang="en-US" sz="1800" dirty="0">
              <a:latin typeface="Times New Roman" panose="02020603050405020304" pitchFamily="18" charset="0"/>
              <a:cs typeface="Times New Roman" panose="02020603050405020304" pitchFamily="18" charset="0"/>
            </a:endParaRPr>
          </a:p>
          <a:p>
            <a:pPr marL="274320" lvl="1" indent="0" algn="just">
              <a:buNone/>
            </a:pPr>
            <a:r>
              <a:rPr lang="en-US" sz="1800" dirty="0">
                <a:solidFill>
                  <a:schemeClr val="tx1"/>
                </a:solidFill>
                <a:latin typeface="Times New Roman" panose="02020603050405020304" pitchFamily="18" charset="0"/>
                <a:cs typeface="Times New Roman" panose="02020603050405020304" pitchFamily="18" charset="0"/>
              </a:rPr>
              <a:t>Current methodologies lack the necessary speed and accuracy for ship detection in Autonomous Surface Vessels (ASVs).</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Operational Scenario Variations</a:t>
            </a:r>
            <a:endParaRPr lang="en-US" sz="1800" dirty="0">
              <a:latin typeface="Times New Roman" panose="02020603050405020304" pitchFamily="18" charset="0"/>
              <a:cs typeface="Times New Roman" panose="02020603050405020304" pitchFamily="18" charset="0"/>
            </a:endParaRPr>
          </a:p>
          <a:p>
            <a:pPr marL="274320" lvl="1" indent="0" algn="just">
              <a:buNone/>
            </a:pPr>
            <a:r>
              <a:rPr lang="en-US" sz="1800" dirty="0">
                <a:solidFill>
                  <a:schemeClr val="tx1"/>
                </a:solidFill>
                <a:latin typeface="Times New Roman" panose="02020603050405020304" pitchFamily="18" charset="0"/>
                <a:cs typeface="Times New Roman" panose="02020603050405020304" pitchFamily="18" charset="0"/>
              </a:rPr>
              <a:t>Adapting to diverse vessel types, environmental conditions, and operational challenges real-time decision-making.</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Data Quality Constraints</a:t>
            </a:r>
            <a:endParaRPr lang="en-US" sz="1800" dirty="0">
              <a:latin typeface="Times New Roman" panose="02020603050405020304" pitchFamily="18" charset="0"/>
              <a:cs typeface="Times New Roman" panose="02020603050405020304" pitchFamily="18" charset="0"/>
            </a:endParaRPr>
          </a:p>
          <a:p>
            <a:pPr marL="274320" lvl="1" indent="0" algn="just">
              <a:buNone/>
            </a:pPr>
            <a:r>
              <a:rPr lang="en-US" sz="1800" dirty="0">
                <a:solidFill>
                  <a:schemeClr val="tx1"/>
                </a:solidFill>
                <a:latin typeface="Times New Roman" panose="02020603050405020304" pitchFamily="18" charset="0"/>
                <a:cs typeface="Times New Roman" panose="02020603050405020304" pitchFamily="18" charset="0"/>
              </a:rPr>
              <a:t>Inadequate high-quality annotated datasets hinder the robustness and generalization of detection models.</a:t>
            </a:r>
          </a:p>
        </p:txBody>
      </p:sp>
      <p:sp>
        <p:nvSpPr>
          <p:cNvPr id="4" name="Title 1"/>
          <p:cNvSpPr>
            <a:spLocks noGrp="1"/>
          </p:cNvSpPr>
          <p:nvPr>
            <p:ph type="title"/>
          </p:nvPr>
        </p:nvSpPr>
        <p:spPr/>
        <p:txBody>
          <a:bodyPr>
            <a:normAutofit/>
          </a:bodyPr>
          <a:lstStyle/>
          <a:p>
            <a:pPr marL="514350" indent="-514350"/>
            <a:r>
              <a:rPr lang="en-US" sz="3000" dirty="0">
                <a:solidFill>
                  <a:schemeClr val="tx1"/>
                </a:solidFill>
                <a:latin typeface="Times New Roman" panose="02020603050405020304" pitchFamily="18" charset="0"/>
                <a:cs typeface="Times New Roman" panose="02020603050405020304" pitchFamily="18" charset="0"/>
              </a:rPr>
              <a:t>Motivation </a:t>
            </a:r>
          </a:p>
        </p:txBody>
      </p:sp>
      <p:sp>
        <p:nvSpPr>
          <p:cNvPr id="5" name="Date Placeholder 4"/>
          <p:cNvSpPr>
            <a:spLocks noGrp="1"/>
          </p:cNvSpPr>
          <p:nvPr>
            <p:ph type="dt" sz="half" idx="10"/>
          </p:nvPr>
        </p:nvSpPr>
        <p:spPr>
          <a:xfrm>
            <a:off x="7542276" y="6375608"/>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D9094B7A-1480-D42A-9A9B-16BAD53D6FDF}"/>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4</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8BF19C9C-4198-F79A-D1EA-A9E9B6001252}"/>
              </a:ext>
            </a:extLst>
          </p:cNvPr>
          <p:cNvSpPr>
            <a:spLocks noGrp="1"/>
          </p:cNvSpPr>
          <p:nvPr>
            <p:ph type="dt" sz="half" idx="10"/>
          </p:nvPr>
        </p:nvSpPr>
        <p:spPr>
          <a:xfrm>
            <a:off x="74675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51E43D0D-0B08-3710-77CF-2ADA20A11794}"/>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40</a:t>
            </a:fld>
            <a:endParaRPr kumimoji="0"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85B4B63F-6012-1257-70E5-0A2DDF11B098}"/>
              </a:ext>
            </a:extLst>
          </p:cNvPr>
          <p:cNvSpPr txBox="1"/>
          <p:nvPr/>
        </p:nvSpPr>
        <p:spPr>
          <a:xfrm>
            <a:off x="285720" y="1214424"/>
            <a:ext cx="8143900" cy="4577985"/>
          </a:xfrm>
          <a:prstGeom prst="rect">
            <a:avLst/>
          </a:prstGeom>
          <a:noFill/>
        </p:spPr>
        <p:txBody>
          <a:bodyPr wrap="square" rtlCol="0">
            <a:spAutoFit/>
          </a:bodyPr>
          <a:lstStyle/>
          <a:p>
            <a:pPr marL="536575" indent="-536575" algn="just">
              <a:lnSpc>
                <a:spcPct val="150000"/>
              </a:lnSpc>
            </a:pPr>
            <a:r>
              <a:rPr lang="en-US" sz="1400" dirty="0">
                <a:solidFill>
                  <a:srgbClr val="000000"/>
                </a:solidFill>
                <a:latin typeface="Times New Roman" panose="02020603050405020304" pitchFamily="18" charset="0"/>
                <a:ea typeface="Times New Roman"/>
                <a:cs typeface="Times New Roman" panose="02020603050405020304" pitchFamily="18" charset="0"/>
              </a:rPr>
              <a:t>[7]	Kim, K., Hong, S., Choi, B., &amp; Kim, E. (2018). Probabilistic Ship Detection and Classification Using Deep Learning. Applied Sciences, 8(6), 936.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2"/>
              </a:rPr>
              <a:t>https://doi.org/10.3390/app8060936</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50000"/>
              </a:lnSpc>
            </a:pPr>
            <a:r>
              <a:rPr lang="en-US" sz="1400" dirty="0">
                <a:solidFill>
                  <a:srgbClr val="000000"/>
                </a:solidFill>
                <a:latin typeface="Times New Roman" panose="02020603050405020304" pitchFamily="18" charset="0"/>
                <a:ea typeface="Calibri"/>
                <a:cs typeface="Times New Roman" panose="02020603050405020304" pitchFamily="18" charset="0"/>
              </a:rPr>
              <a:t>[8]	</a:t>
            </a:r>
            <a:r>
              <a:rPr lang="en-US" sz="1400" dirty="0">
                <a:solidFill>
                  <a:srgbClr val="000000"/>
                </a:solidFill>
                <a:latin typeface="Times New Roman" panose="02020603050405020304" pitchFamily="18" charset="0"/>
                <a:ea typeface="Times New Roman"/>
                <a:cs typeface="Times New Roman" panose="02020603050405020304" pitchFamily="18" charset="0"/>
              </a:rPr>
              <a:t>Han, X., Zhao, L., Ning, Y., &amp; Hu, J. (2021). Ship YOLO: An Enhanced Model for Ship Detection. Journal of Advanced Transportation, 2021, 1–11.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3"/>
              </a:rPr>
              <a:t>https://doi.org/10.1155/2021/1060182</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50000"/>
              </a:lnSpc>
            </a:pPr>
            <a:r>
              <a:rPr lang="en-US" sz="1400" dirty="0">
                <a:solidFill>
                  <a:srgbClr val="000000"/>
                </a:solidFill>
                <a:latin typeface="Times New Roman" panose="02020603050405020304" pitchFamily="18" charset="0"/>
                <a:ea typeface="Calibri"/>
                <a:cs typeface="Times New Roman" panose="02020603050405020304" pitchFamily="18" charset="0"/>
              </a:rPr>
              <a:t>[9]	</a:t>
            </a:r>
            <a:r>
              <a:rPr lang="en-US" sz="1400" dirty="0">
                <a:solidFill>
                  <a:srgbClr val="000000"/>
                </a:solidFill>
                <a:latin typeface="Times New Roman" panose="02020603050405020304" pitchFamily="18" charset="0"/>
                <a:ea typeface="Times New Roman"/>
                <a:cs typeface="Times New Roman" panose="02020603050405020304" pitchFamily="18" charset="0"/>
              </a:rPr>
              <a:t>LI, B., XIE, X., WEI, X., &amp; TANG, W. (2021). Ship detection and classification from optical remote sensing images: A survey. Chinese Journal of Aeronautics, 34(3), 145–163.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4"/>
              </a:rPr>
              <a:t>https://doi.org/10.1016/j.cja.2020.09.022</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50000"/>
              </a:lnSpc>
            </a:pPr>
            <a:r>
              <a:rPr lang="en-US" sz="1400" dirty="0">
                <a:solidFill>
                  <a:srgbClr val="000000"/>
                </a:solidFill>
                <a:latin typeface="Times New Roman" panose="02020603050405020304" pitchFamily="18" charset="0"/>
                <a:ea typeface="Times New Roman"/>
                <a:cs typeface="Times New Roman" panose="02020603050405020304" pitchFamily="18" charset="0"/>
              </a:rPr>
              <a:t>[10]	LI, B., XIE, X., WEI, X., &amp; TANG, W. (2021). Ship detection and classification from optical remote sensing images: A survey. Chinese Journal of Aeronautics, 34(3), 145–163.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4"/>
              </a:rPr>
              <a:t>https://doi.org/10.1016/j.cja.2020.09.022</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50000"/>
              </a:lnSpc>
            </a:pPr>
            <a:r>
              <a:rPr lang="en-US" sz="1400" dirty="0">
                <a:solidFill>
                  <a:srgbClr val="000000"/>
                </a:solidFill>
                <a:latin typeface="Times New Roman" panose="02020603050405020304" pitchFamily="18" charset="0"/>
                <a:ea typeface="Times New Roman"/>
                <a:cs typeface="Times New Roman" panose="02020603050405020304" pitchFamily="18" charset="0"/>
              </a:rPr>
              <a:t>[11]	Gong, Y., Zhang, Z., Wen, J., Lan, G., &amp; Xiao, S. (2023). Small Ship Detection of SAR Images Based on Optimized Feature Pyramid and Sample Augmentation. IEEE Journal of Selected Topics in Applied Earth Observations and Remote Sensing, 1–8.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5"/>
              </a:rPr>
              <a:t>https://doi.org/10.1109/jstars.2023.3302575</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50000"/>
              </a:lnSpc>
            </a:pP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p:txBody>
      </p:sp>
      <p:sp>
        <p:nvSpPr>
          <p:cNvPr id="7" name="Title 6">
            <a:extLst>
              <a:ext uri="{FF2B5EF4-FFF2-40B4-BE49-F238E27FC236}">
                <a16:creationId xmlns:a16="http://schemas.microsoft.com/office/drawing/2014/main" xmlns="" id="{3C9C8D27-544F-517C-755B-71D20FFC5B51}"/>
              </a:ext>
            </a:extLst>
          </p:cNvPr>
          <p:cNvSpPr>
            <a:spLocks noGrp="1"/>
          </p:cNvSpPr>
          <p:nvPr>
            <p:ph type="title"/>
          </p:nvPr>
        </p:nvSpPr>
        <p:spPr>
          <a:xfrm>
            <a:off x="457200" y="152400"/>
            <a:ext cx="8229600" cy="990600"/>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xmlns="" val="3087019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References</a:t>
            </a:r>
          </a:p>
        </p:txBody>
      </p:sp>
      <p:sp>
        <p:nvSpPr>
          <p:cNvPr id="3" name="Date Placeholder 2"/>
          <p:cNvSpPr>
            <a:spLocks noGrp="1"/>
          </p:cNvSpPr>
          <p:nvPr>
            <p:ph type="dt" sz="half" idx="10"/>
          </p:nvPr>
        </p:nvSpPr>
        <p:spPr>
          <a:xfrm>
            <a:off x="7179496"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Content Placeholder 3"/>
          <p:cNvSpPr>
            <a:spLocks noGrp="1"/>
          </p:cNvSpPr>
          <p:nvPr>
            <p:ph sz="quarter" idx="1"/>
          </p:nvPr>
        </p:nvSpPr>
        <p:spPr>
          <a:xfrm>
            <a:off x="285720" y="1214422"/>
            <a:ext cx="8643998" cy="5072098"/>
          </a:xfrm>
        </p:spPr>
        <p:txBody>
          <a:bodyPr>
            <a:noAutofit/>
          </a:bodyPr>
          <a:lstStyle/>
          <a:p>
            <a:pPr marL="536575" indent="-536575" algn="just">
              <a:lnSpc>
                <a:spcPct val="170000"/>
              </a:lnSpc>
              <a:buNone/>
            </a:pPr>
            <a:r>
              <a:rPr lang="en-US" sz="1400" dirty="0">
                <a:solidFill>
                  <a:srgbClr val="000000"/>
                </a:solidFill>
                <a:latin typeface="Times New Roman" panose="02020603050405020304" pitchFamily="18" charset="0"/>
                <a:ea typeface="Times New Roman"/>
                <a:cs typeface="Times New Roman" panose="02020603050405020304" pitchFamily="18" charset="0"/>
              </a:rPr>
              <a:t>[12] 	Sun, Y., Wang, Z., Sun, X., &amp; Fu, K. (2022). SPAN: Strong Scattering Point Aware Network for Ship Detection and Classification in Large-Scale SAR Imagery. IEEE Journal of Selected Topics in Applied Earth Observations and Remote Sensing, 15, 1188–1204.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2"/>
              </a:rPr>
              <a:t>https://doi.org/10.1109/jstars.2022.3142025</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70000"/>
              </a:lnSpc>
              <a:buNone/>
            </a:pPr>
            <a:r>
              <a:rPr lang="en-US" sz="1400" dirty="0">
                <a:solidFill>
                  <a:srgbClr val="000000"/>
                </a:solidFill>
                <a:latin typeface="Times New Roman" panose="02020603050405020304" pitchFamily="18" charset="0"/>
                <a:ea typeface="Times New Roman"/>
                <a:cs typeface="Times New Roman" panose="02020603050405020304" pitchFamily="18" charset="0"/>
              </a:rPr>
              <a:t>[13]	Zeng, Y., Yu, H., &amp; Wang, J. (2023). Remote Sensing Ship Detection and Classification Based on Improved BBA Vectors Algorithm. Journal of Physics: Conference Series, 2522(1), 012012–012012.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3"/>
              </a:rPr>
              <a:t>https://doi.org/10.1088/1742-6596/2522/1/012012</a:t>
            </a:r>
          </a:p>
          <a:p>
            <a:pPr marL="536575" indent="-536575" algn="just">
              <a:lnSpc>
                <a:spcPct val="170000"/>
              </a:lnSpc>
              <a:buNone/>
            </a:pPr>
            <a:r>
              <a:rPr lang="en-US" sz="1400" dirty="0">
                <a:solidFill>
                  <a:srgbClr val="000000"/>
                </a:solidFill>
                <a:latin typeface="Times New Roman" panose="02020603050405020304" pitchFamily="18" charset="0"/>
                <a:ea typeface="Times New Roman"/>
                <a:cs typeface="Times New Roman" panose="02020603050405020304" pitchFamily="18" charset="0"/>
              </a:rPr>
              <a:t>[14]	Cen, J., Feng, H., Liu, X., Hu, Y., Li, H., Li, H., &amp; Huang, W. (2023). An Improved Ship Classification Method Based on YOLOv7 Model with Attention Mechanism. Wireless Communications and Mobile Computing, 2023, 1–18. </a:t>
            </a:r>
            <a:r>
              <a:rPr lang="en-US" sz="1400" dirty="0">
                <a:solidFill>
                  <a:srgbClr val="000000"/>
                </a:solidFill>
                <a:latin typeface="Times New Roman" panose="02020603050405020304" pitchFamily="18" charset="0"/>
                <a:ea typeface="Times New Roman"/>
                <a:cs typeface="Times New Roman" panose="02020603050405020304" pitchFamily="18" charset="0"/>
                <a:hlinkClick r:id="rId4"/>
              </a:rPr>
              <a:t>https://doi.org/10.1155/2023/7196323</a:t>
            </a: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70000"/>
              </a:lnSpc>
              <a:buNone/>
            </a:pPr>
            <a:r>
              <a:rPr lang="en-US" sz="1400" dirty="0">
                <a:solidFill>
                  <a:srgbClr val="000000"/>
                </a:solidFill>
                <a:latin typeface="Times New Roman" panose="02020603050405020304" pitchFamily="18" charset="0"/>
                <a:ea typeface="Times New Roman"/>
                <a:cs typeface="Times New Roman" panose="02020603050405020304" pitchFamily="18" charset="0"/>
              </a:rPr>
              <a:t>[15]	Dr. R Guru, &amp; </a:t>
            </a:r>
            <a:r>
              <a:rPr lang="en-US" sz="1400" dirty="0" err="1">
                <a:solidFill>
                  <a:srgbClr val="000000"/>
                </a:solidFill>
                <a:latin typeface="Times New Roman" panose="02020603050405020304" pitchFamily="18" charset="0"/>
                <a:ea typeface="Times New Roman"/>
                <a:cs typeface="Times New Roman" panose="02020603050405020304" pitchFamily="18" charset="0"/>
              </a:rPr>
              <a:t>Shrinidhi</a:t>
            </a:r>
            <a:r>
              <a:rPr lang="en-US" sz="1400" dirty="0">
                <a:solidFill>
                  <a:srgbClr val="000000"/>
                </a:solidFill>
                <a:latin typeface="Times New Roman" panose="02020603050405020304" pitchFamily="18" charset="0"/>
                <a:ea typeface="Times New Roman"/>
                <a:cs typeface="Times New Roman" panose="02020603050405020304" pitchFamily="18" charset="0"/>
              </a:rPr>
              <a:t> T S. (n.d.). Real time ship detection using YOLOv5 [Review of Real time ship detection using YOLOv5]. International Research Journal of Engineering and Technology (IRJET).</a:t>
            </a:r>
          </a:p>
          <a:p>
            <a:pPr marL="536575" indent="-536575" algn="just">
              <a:lnSpc>
                <a:spcPct val="170000"/>
              </a:lnSpc>
              <a:buNone/>
            </a:pP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70000"/>
              </a:lnSpc>
              <a:buNone/>
            </a:pPr>
            <a:endParaRPr lang="en-US" sz="1400" dirty="0">
              <a:solidFill>
                <a:srgbClr val="000000"/>
              </a:solidFill>
              <a:latin typeface="Times New Roman" panose="02020603050405020304" pitchFamily="18" charset="0"/>
              <a:ea typeface="Times New Roman"/>
              <a:cs typeface="Times New Roman" panose="02020603050405020304" pitchFamily="18" charset="0"/>
            </a:endParaRPr>
          </a:p>
          <a:p>
            <a:pPr marL="536575" indent="-536575" algn="just">
              <a:lnSpc>
                <a:spcPct val="170000"/>
              </a:lnSpc>
              <a:buNone/>
            </a:pPr>
            <a:endParaRPr lang="en-US" sz="1400" dirty="0">
              <a:solidFill>
                <a:srgbClr val="000000"/>
              </a:solidFill>
              <a:latin typeface="Times New Roman" panose="02020603050405020304" pitchFamily="18" charset="0"/>
              <a:ea typeface="Times New Roman"/>
              <a:cs typeface="Times New Roman" panose="02020603050405020304" pitchFamily="18" charset="0"/>
              <a:hlinkClick r:id="rId3"/>
            </a:endParaRPr>
          </a:p>
        </p:txBody>
      </p:sp>
      <p:sp>
        <p:nvSpPr>
          <p:cNvPr id="5" name="Slide Number Placeholder 4">
            <a:extLst>
              <a:ext uri="{FF2B5EF4-FFF2-40B4-BE49-F238E27FC236}">
                <a16:creationId xmlns:a16="http://schemas.microsoft.com/office/drawing/2014/main" xmlns="" id="{0C380DD1-0E3A-B6B9-0B78-5EE6882465DE}"/>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41</a:t>
            </a:fld>
            <a:endParaRPr kumimoji="0"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8810C8E-D9A8-9ABB-9708-4790298F9E93}"/>
              </a:ext>
            </a:extLst>
          </p:cNvPr>
          <p:cNvSpPr>
            <a:spLocks noGrp="1"/>
          </p:cNvSpPr>
          <p:nvPr>
            <p:ph type="dt" sz="half" idx="10"/>
          </p:nvPr>
        </p:nvSpPr>
        <p:spPr>
          <a:xfrm>
            <a:off x="7467528" y="6356350"/>
            <a:ext cx="2289048" cy="365760"/>
          </a:xfrm>
        </p:spPr>
        <p:txBody>
          <a:bodyPr/>
          <a:lstStyle/>
          <a:p>
            <a:r>
              <a:rPr lang="en-US" dirty="0"/>
              <a:t>22/04/2024</a:t>
            </a:r>
          </a:p>
        </p:txBody>
      </p:sp>
      <p:sp>
        <p:nvSpPr>
          <p:cNvPr id="4" name="Slide Number Placeholder 3">
            <a:extLst>
              <a:ext uri="{FF2B5EF4-FFF2-40B4-BE49-F238E27FC236}">
                <a16:creationId xmlns:a16="http://schemas.microsoft.com/office/drawing/2014/main" xmlns="" id="{6A7CF968-A699-8F52-AFAB-1C8B4DEEE6F9}"/>
              </a:ext>
            </a:extLst>
          </p:cNvPr>
          <p:cNvSpPr>
            <a:spLocks noGrp="1"/>
          </p:cNvSpPr>
          <p:nvPr>
            <p:ph type="sldNum" sz="quarter" idx="12"/>
          </p:nvPr>
        </p:nvSpPr>
        <p:spPr/>
        <p:txBody>
          <a:bodyPr/>
          <a:lstStyle/>
          <a:p>
            <a:fld id="{EA7C8D44-3667-46F6-9772-CC52308E2A7F}" type="slidenum">
              <a:rPr kumimoji="0" lang="en-US" smtClean="0"/>
              <a:pPr/>
              <a:t>42</a:t>
            </a:fld>
            <a:endParaRPr kumimoji="0" lang="en-US" dirty="0"/>
          </a:p>
        </p:txBody>
      </p:sp>
      <p:sp>
        <p:nvSpPr>
          <p:cNvPr id="5" name="Content Placeholder 4">
            <a:extLst>
              <a:ext uri="{FF2B5EF4-FFF2-40B4-BE49-F238E27FC236}">
                <a16:creationId xmlns:a16="http://schemas.microsoft.com/office/drawing/2014/main" xmlns="" id="{F16755A0-4670-3E59-EFDC-1DC9F290062E}"/>
              </a:ext>
            </a:extLst>
          </p:cNvPr>
          <p:cNvSpPr>
            <a:spLocks noGrp="1"/>
          </p:cNvSpPr>
          <p:nvPr>
            <p:ph sz="quarter" idx="1"/>
          </p:nvPr>
        </p:nvSpPr>
        <p:spPr>
          <a:xfrm>
            <a:off x="791580" y="2933700"/>
            <a:ext cx="7560840" cy="990600"/>
          </a:xfrm>
        </p:spPr>
        <p:txBody>
          <a:bodyPr>
            <a:normAutofit/>
          </a:bodyPr>
          <a:lstStyle/>
          <a:p>
            <a:pPr marL="0" indent="0" algn="ctr">
              <a:buNone/>
            </a:pPr>
            <a:r>
              <a:rPr lang="en-US" sz="3200" b="1" dirty="0">
                <a:latin typeface="Times New Roman" panose="02020603050405020304" pitchFamily="18" charset="0"/>
                <a:cs typeface="Times New Roman" panose="02020603050405020304" pitchFamily="18" charset="0"/>
              </a:rPr>
              <a:t>Thankyou for your kind attention !</a:t>
            </a:r>
          </a:p>
        </p:txBody>
      </p:sp>
    </p:spTree>
    <p:extLst>
      <p:ext uri="{BB962C8B-B14F-4D97-AF65-F5344CB8AC3E}">
        <p14:creationId xmlns:p14="http://schemas.microsoft.com/office/powerpoint/2010/main" xmlns="" val="816752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3" name="Content Placeholder 2"/>
          <p:cNvSpPr>
            <a:spLocks noGrp="1"/>
          </p:cNvSpPr>
          <p:nvPr>
            <p:ph sz="quarter" idx="1"/>
          </p:nvPr>
        </p:nvSpPr>
        <p:spPr>
          <a:xfrm>
            <a:off x="142844" y="1214422"/>
            <a:ext cx="8829708" cy="4937760"/>
          </a:xfrm>
        </p:spPr>
        <p:txBody>
          <a:bodyPr/>
          <a:lstStyle/>
          <a:p>
            <a:pPr algn="ctr">
              <a:buNone/>
            </a:pPr>
            <a:r>
              <a:rPr lang="en-US" sz="2000" b="1" dirty="0">
                <a:latin typeface="Times New Roman" panose="02020603050405020304" pitchFamily="18" charset="0"/>
                <a:cs typeface="Times New Roman" panose="02020603050405020304" pitchFamily="18" charset="0"/>
              </a:rPr>
              <a:t>An Efficient Ship Detection and Classification Algorithm based on YOLOv4.</a:t>
            </a: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2"/>
          <a:srcRect/>
          <a:stretch>
            <a:fillRect/>
          </a:stretch>
        </p:blipFill>
        <p:spPr bwMode="auto">
          <a:xfrm>
            <a:off x="1408747" y="1761167"/>
            <a:ext cx="5951560" cy="2358419"/>
          </a:xfrm>
          <a:prstGeom prst="rect">
            <a:avLst/>
          </a:prstGeom>
          <a:noFill/>
          <a:ln w="9525">
            <a:noFill/>
            <a:miter lim="800000"/>
            <a:headEnd/>
            <a:tailEnd/>
          </a:ln>
          <a:effectLst/>
        </p:spPr>
      </p:pic>
      <p:sp>
        <p:nvSpPr>
          <p:cNvPr id="7" name="TextBox 6"/>
          <p:cNvSpPr txBox="1"/>
          <p:nvPr/>
        </p:nvSpPr>
        <p:spPr>
          <a:xfrm>
            <a:off x="457202" y="4666326"/>
            <a:ext cx="8429683" cy="1477328"/>
          </a:xfrm>
          <a:prstGeom prst="rect">
            <a:avLst/>
          </a:prstGeom>
          <a:noFill/>
        </p:spPr>
        <p:txBody>
          <a:bodyPr wrap="square" rtlCol="0">
            <a:spAutoFit/>
          </a:bodyPr>
          <a:lstStyle/>
          <a:p>
            <a:pPr algn="just">
              <a:buFont typeface="Wingdings" pitchFamily="2" charset="2"/>
              <a:buChar char="Ø"/>
            </a:pPr>
            <a:r>
              <a:rPr lang="en-US" dirty="0">
                <a:latin typeface="Times New Roman" panose="02020603050405020304" pitchFamily="18" charset="0"/>
                <a:cs typeface="Times New Roman" panose="02020603050405020304" pitchFamily="18" charset="0"/>
              </a:rPr>
              <a:t>Proposed a YOLOv4 algorithm adopts the method of multi-scale feature fusion to improve the detection accuracy of small targets.</a:t>
            </a:r>
          </a:p>
          <a:p>
            <a:pPr algn="just">
              <a:buFont typeface="Wingdings" pitchFamily="2" charset="2"/>
              <a:buChar char="Ø"/>
            </a:pPr>
            <a:r>
              <a:rPr lang="en-US" dirty="0">
                <a:latin typeface="Times New Roman" panose="02020603050405020304" pitchFamily="18" charset="0"/>
                <a:cs typeface="Times New Roman" panose="02020603050405020304" pitchFamily="18" charset="0"/>
              </a:rPr>
              <a:t>Integrating Multi-layer Feature Fusion (MFF) and Multi-layer Receptive Field Block (M-RFB) modules to enhance context information retention</a:t>
            </a:r>
          </a:p>
          <a:p>
            <a:pPr algn="just">
              <a:buFont typeface="Wingdings" pitchFamily="2" charset="2"/>
              <a:buChar char="Ø"/>
            </a:pP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71616" y="6372036"/>
            <a:ext cx="3786214" cy="369332"/>
          </a:xfrm>
          <a:prstGeom prst="rect">
            <a:avLst/>
          </a:prstGeom>
          <a:noFill/>
        </p:spPr>
        <p:txBody>
          <a:bodyPr wrap="square" rtlCol="0">
            <a:spAutoFit/>
          </a:bodyPr>
          <a:lstStyle/>
          <a:p>
            <a:r>
              <a:rPr lang="en-US" b="1"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Weina</a:t>
            </a:r>
            <a:r>
              <a:rPr lang="en-US" dirty="0">
                <a:latin typeface="Times New Roman" panose="02020603050405020304" pitchFamily="18" charset="0"/>
                <a:cs typeface="Times New Roman" panose="02020603050405020304" pitchFamily="18" charset="0"/>
              </a:rPr>
              <a:t> Zhou, Lu Liu (2022)</a:t>
            </a:r>
          </a:p>
        </p:txBody>
      </p:sp>
      <p:sp>
        <p:nvSpPr>
          <p:cNvPr id="8" name="Date Placeholder 7"/>
          <p:cNvSpPr>
            <a:spLocks noGrp="1"/>
          </p:cNvSpPr>
          <p:nvPr>
            <p:ph type="dt" sz="half" idx="10"/>
          </p:nvPr>
        </p:nvSpPr>
        <p:spPr>
          <a:xfrm>
            <a:off x="7542276" y="6381328"/>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DC4A5ECE-B5F1-66FC-5DA8-29ADD2F70924}"/>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5</a:t>
            </a:fld>
            <a:endParaRPr kumimoji="0"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A65C3BCE-EA68-22D3-8FB8-E5B03C307075}"/>
              </a:ext>
            </a:extLst>
          </p:cNvPr>
          <p:cNvSpPr txBox="1"/>
          <p:nvPr/>
        </p:nvSpPr>
        <p:spPr>
          <a:xfrm>
            <a:off x="2593848" y="4203492"/>
            <a:ext cx="422006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3. The structure of Improved-YOLOv4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0D13CD-A555-2A0D-CC28-5578E3992349}"/>
              </a:ext>
            </a:extLst>
          </p:cNvPr>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3" name="Content Placeholder 2">
            <a:extLst>
              <a:ext uri="{FF2B5EF4-FFF2-40B4-BE49-F238E27FC236}">
                <a16:creationId xmlns:a16="http://schemas.microsoft.com/office/drawing/2014/main" xmlns="" id="{B2282FDD-E7F4-43FE-2F72-FE1107EC71FB}"/>
              </a:ext>
            </a:extLst>
          </p:cNvPr>
          <p:cNvSpPr>
            <a:spLocks noGrp="1"/>
          </p:cNvSpPr>
          <p:nvPr>
            <p:ph sz="quarter" idx="1"/>
          </p:nvPr>
        </p:nvSpPr>
        <p:spPr/>
        <p:txBody>
          <a:bodyPr>
            <a:normAutofit/>
          </a:bodyPr>
          <a:lstStyle/>
          <a:p>
            <a:pPr algn="ctr">
              <a:buNone/>
            </a:pPr>
            <a:r>
              <a:rPr lang="en-US" sz="2000" b="1" dirty="0">
                <a:latin typeface="Times New Roman" panose="02020603050405020304" pitchFamily="18" charset="0"/>
                <a:cs typeface="Times New Roman" panose="02020603050405020304" pitchFamily="18" charset="0"/>
              </a:rPr>
              <a:t>An Improved YOLO v4 Algorithm-based Object Detection Method for Maritime Vessels</a:t>
            </a:r>
          </a:p>
        </p:txBody>
      </p:sp>
      <p:pic>
        <p:nvPicPr>
          <p:cNvPr id="5" name="Picture 4">
            <a:extLst>
              <a:ext uri="{FF2B5EF4-FFF2-40B4-BE49-F238E27FC236}">
                <a16:creationId xmlns:a16="http://schemas.microsoft.com/office/drawing/2014/main" xmlns="" id="{B3485F9F-AF44-9E31-A9EE-FE07FD0D4265}"/>
              </a:ext>
            </a:extLst>
          </p:cNvPr>
          <p:cNvPicPr>
            <a:picLocks noChangeAspect="1"/>
          </p:cNvPicPr>
          <p:nvPr/>
        </p:nvPicPr>
        <p:blipFill>
          <a:blip r:embed="rId2"/>
          <a:stretch>
            <a:fillRect/>
          </a:stretch>
        </p:blipFill>
        <p:spPr>
          <a:xfrm>
            <a:off x="611560" y="1846624"/>
            <a:ext cx="7787208" cy="2950528"/>
          </a:xfrm>
          <a:prstGeom prst="rect">
            <a:avLst/>
          </a:prstGeom>
        </p:spPr>
      </p:pic>
      <p:sp>
        <p:nvSpPr>
          <p:cNvPr id="6" name="TextBox 5">
            <a:extLst>
              <a:ext uri="{FF2B5EF4-FFF2-40B4-BE49-F238E27FC236}">
                <a16:creationId xmlns:a16="http://schemas.microsoft.com/office/drawing/2014/main" xmlns="" id="{3FBCCD35-C3C6-022B-6ED1-9FEE3DFC6594}"/>
              </a:ext>
            </a:extLst>
          </p:cNvPr>
          <p:cNvSpPr txBox="1"/>
          <p:nvPr/>
        </p:nvSpPr>
        <p:spPr>
          <a:xfrm>
            <a:off x="200322" y="5309830"/>
            <a:ext cx="8743356" cy="923330"/>
          </a:xfrm>
          <a:prstGeom prst="rect">
            <a:avLst/>
          </a:prstGeom>
          <a:noFill/>
        </p:spPr>
        <p:txBody>
          <a:bodyPr wrap="non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Enhances the YOLO v4 algorithm for ship object detection in maritime safety assistance, </a:t>
            </a:r>
          </a:p>
          <a:p>
            <a:pPr algn="just"/>
            <a:r>
              <a:rPr lang="en-US" dirty="0">
                <a:latin typeface="Times New Roman" panose="02020603050405020304" pitchFamily="18" charset="0"/>
                <a:cs typeface="Times New Roman" panose="02020603050405020304" pitchFamily="18" charset="0"/>
              </a:rPr>
              <a:t>     introducing k-means clustering for improved input data organization and incorporating</a:t>
            </a:r>
          </a:p>
          <a:p>
            <a:pPr algn="just"/>
            <a:r>
              <a:rPr lang="en-US" dirty="0">
                <a:latin typeface="Times New Roman" panose="02020603050405020304" pitchFamily="18" charset="0"/>
                <a:cs typeface="Times New Roman" panose="02020603050405020304" pitchFamily="18" charset="0"/>
              </a:rPr>
              <a:t>     berth data to address limitations in existing ship detection algorithms. </a:t>
            </a:r>
          </a:p>
        </p:txBody>
      </p:sp>
      <p:sp>
        <p:nvSpPr>
          <p:cNvPr id="8" name="TextBox 7">
            <a:extLst>
              <a:ext uri="{FF2B5EF4-FFF2-40B4-BE49-F238E27FC236}">
                <a16:creationId xmlns:a16="http://schemas.microsoft.com/office/drawing/2014/main" xmlns="" id="{46102ABE-88A2-0EF7-98C5-A9FE042AE9EA}"/>
              </a:ext>
            </a:extLst>
          </p:cNvPr>
          <p:cNvSpPr txBox="1"/>
          <p:nvPr/>
        </p:nvSpPr>
        <p:spPr>
          <a:xfrm>
            <a:off x="971600" y="6372036"/>
            <a:ext cx="3786214" cy="369332"/>
          </a:xfrm>
          <a:prstGeom prst="rect">
            <a:avLst/>
          </a:prstGeom>
          <a:noFill/>
        </p:spPr>
        <p:txBody>
          <a:bodyPr wrap="square" rtlCol="0">
            <a:spAutoFit/>
          </a:bodyPr>
          <a:lstStyle/>
          <a:p>
            <a:r>
              <a:rPr lang="en-US" b="1"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Guowen</a:t>
            </a:r>
            <a:r>
              <a:rPr lang="en-US" dirty="0">
                <a:latin typeface="Times New Roman" panose="02020603050405020304" pitchFamily="18" charset="0"/>
                <a:cs typeface="Times New Roman" panose="02020603050405020304" pitchFamily="18" charset="0"/>
              </a:rPr>
              <a:t> He, </a:t>
            </a:r>
            <a:r>
              <a:rPr lang="en-US" dirty="0" err="1">
                <a:latin typeface="Times New Roman" panose="02020603050405020304" pitchFamily="18" charset="0"/>
                <a:cs typeface="Times New Roman" panose="02020603050405020304" pitchFamily="18" charset="0"/>
              </a:rPr>
              <a:t>Wenlong</a:t>
            </a:r>
            <a:r>
              <a:rPr lang="en-US" dirty="0">
                <a:latin typeface="Times New Roman" panose="02020603050405020304" pitchFamily="18" charset="0"/>
                <a:cs typeface="Times New Roman" panose="02020603050405020304" pitchFamily="18" charset="0"/>
              </a:rPr>
              <a:t> Wang</a:t>
            </a:r>
          </a:p>
        </p:txBody>
      </p:sp>
      <p:sp>
        <p:nvSpPr>
          <p:cNvPr id="7" name="Date Placeholder 6"/>
          <p:cNvSpPr>
            <a:spLocks noGrp="1"/>
          </p:cNvSpPr>
          <p:nvPr>
            <p:ph type="dt" sz="half" idx="10"/>
          </p:nvPr>
        </p:nvSpPr>
        <p:spPr>
          <a:xfrm>
            <a:off x="7740352"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67F94108-4658-8901-3E4E-B03C92C1747F}"/>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6</a:t>
            </a:fld>
            <a:endParaRPr kumimoji="0"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83F90486-B0B8-133A-37E6-FD7C535B0CA6}"/>
              </a:ext>
            </a:extLst>
          </p:cNvPr>
          <p:cNvSpPr txBox="1"/>
          <p:nvPr/>
        </p:nvSpPr>
        <p:spPr>
          <a:xfrm>
            <a:off x="2591576" y="4864298"/>
            <a:ext cx="405117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4. The network structure of YOLOv4</a:t>
            </a:r>
          </a:p>
        </p:txBody>
      </p:sp>
    </p:spTree>
    <p:extLst>
      <p:ext uri="{BB962C8B-B14F-4D97-AF65-F5344CB8AC3E}">
        <p14:creationId xmlns:p14="http://schemas.microsoft.com/office/powerpoint/2010/main" xmlns="" val="3543817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2425B0-A346-B316-19F3-D7D35408B885}"/>
              </a:ext>
            </a:extLst>
          </p:cNvPr>
          <p:cNvSpPr>
            <a:spLocks noGrp="1"/>
          </p:cNvSpPr>
          <p:nvPr>
            <p:ph sz="quarter" idx="1"/>
          </p:nvPr>
        </p:nvSpPr>
        <p:spPr>
          <a:xfrm>
            <a:off x="457200" y="1219200"/>
            <a:ext cx="8229600" cy="3937992"/>
          </a:xfrm>
        </p:spPr>
        <p:txBody>
          <a:bodyPr/>
          <a:lstStyle/>
          <a:p>
            <a:pPr algn="ctr">
              <a:buNone/>
            </a:pPr>
            <a:r>
              <a:rPr lang="en-US" sz="2000" b="1" dirty="0">
                <a:latin typeface="Times New Roman" panose="02020603050405020304" pitchFamily="18" charset="0"/>
                <a:cs typeface="Times New Roman" panose="02020603050405020304" pitchFamily="18" charset="0"/>
              </a:rPr>
              <a:t>Image-based ship detection using deep learning</a:t>
            </a: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xmlns="" id="{2F1DC14E-DE0C-FA94-4D83-26EC480C4226}"/>
              </a:ext>
            </a:extLst>
          </p:cNvPr>
          <p:cNvSpPr>
            <a:spLocks noGrp="1"/>
          </p:cNvSpPr>
          <p:nvPr>
            <p:ph type="title"/>
          </p:nvPr>
        </p:nvSpPr>
        <p:spPr>
          <a:xfrm>
            <a:off x="457200" y="152400"/>
            <a:ext cx="8229600" cy="990600"/>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pic>
        <p:nvPicPr>
          <p:cNvPr id="6" name="Picture 5">
            <a:extLst>
              <a:ext uri="{FF2B5EF4-FFF2-40B4-BE49-F238E27FC236}">
                <a16:creationId xmlns:a16="http://schemas.microsoft.com/office/drawing/2014/main" xmlns="" id="{7E77CEBD-A41C-E743-997E-67DD3C319FB3}"/>
              </a:ext>
            </a:extLst>
          </p:cNvPr>
          <p:cNvPicPr>
            <a:picLocks noChangeAspect="1"/>
          </p:cNvPicPr>
          <p:nvPr/>
        </p:nvPicPr>
        <p:blipFill>
          <a:blip r:embed="rId3"/>
          <a:stretch>
            <a:fillRect/>
          </a:stretch>
        </p:blipFill>
        <p:spPr>
          <a:xfrm>
            <a:off x="2267744" y="1810744"/>
            <a:ext cx="5076564" cy="2729734"/>
          </a:xfrm>
          <a:prstGeom prst="rect">
            <a:avLst/>
          </a:prstGeom>
        </p:spPr>
      </p:pic>
      <p:sp>
        <p:nvSpPr>
          <p:cNvPr id="7" name="TextBox 6">
            <a:extLst>
              <a:ext uri="{FF2B5EF4-FFF2-40B4-BE49-F238E27FC236}">
                <a16:creationId xmlns:a16="http://schemas.microsoft.com/office/drawing/2014/main" xmlns="" id="{E16BE9BE-8129-48B8-F386-9B3D6796E172}"/>
              </a:ext>
            </a:extLst>
          </p:cNvPr>
          <p:cNvSpPr txBox="1"/>
          <p:nvPr/>
        </p:nvSpPr>
        <p:spPr>
          <a:xfrm>
            <a:off x="1979712" y="4616678"/>
            <a:ext cx="589308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Fig.5: CNN with passthrough layer tailored for ship detection</a:t>
            </a:r>
          </a:p>
        </p:txBody>
      </p:sp>
      <p:sp>
        <p:nvSpPr>
          <p:cNvPr id="9" name="TextBox 8">
            <a:extLst>
              <a:ext uri="{FF2B5EF4-FFF2-40B4-BE49-F238E27FC236}">
                <a16:creationId xmlns:a16="http://schemas.microsoft.com/office/drawing/2014/main" xmlns="" id="{094328D4-271E-0E1B-B477-98ED21A19D0E}"/>
              </a:ext>
            </a:extLst>
          </p:cNvPr>
          <p:cNvSpPr txBox="1"/>
          <p:nvPr/>
        </p:nvSpPr>
        <p:spPr>
          <a:xfrm>
            <a:off x="883075" y="6377154"/>
            <a:ext cx="3786214" cy="369332"/>
          </a:xfrm>
          <a:prstGeom prst="rect">
            <a:avLst/>
          </a:prstGeom>
          <a:noFill/>
        </p:spPr>
        <p:txBody>
          <a:bodyPr wrap="square" rtlCol="0">
            <a:spAutoFit/>
          </a:bodyPr>
          <a:lstStyle/>
          <a:p>
            <a:r>
              <a:rPr lang="en-US" b="1"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Sung-Jun Lee, Myung-Il </a:t>
            </a:r>
            <a:r>
              <a:rPr lang="en-US" dirty="0" err="1">
                <a:latin typeface="Times New Roman" panose="02020603050405020304" pitchFamily="18" charset="0"/>
                <a:cs typeface="Times New Roman" panose="02020603050405020304" pitchFamily="18" charset="0"/>
              </a:rPr>
              <a:t>Roh</a:t>
            </a: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xmlns="" id="{695FE310-69D1-F568-FA16-F06BE4DF293E}"/>
              </a:ext>
            </a:extLst>
          </p:cNvPr>
          <p:cNvSpPr txBox="1"/>
          <p:nvPr/>
        </p:nvSpPr>
        <p:spPr>
          <a:xfrm>
            <a:off x="430314" y="5157194"/>
            <a:ext cx="8559972" cy="1200329"/>
          </a:xfrm>
          <a:prstGeom prst="rect">
            <a:avLst/>
          </a:prstGeom>
          <a:noFill/>
        </p:spPr>
        <p:txBody>
          <a:bodyPr wrap="non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 tailored for ship detection in sea images and videos, utilizing a model trained </a:t>
            </a:r>
          </a:p>
          <a:p>
            <a:pPr algn="just"/>
            <a:r>
              <a:rPr lang="en-US" dirty="0">
                <a:latin typeface="Times New Roman" panose="02020603050405020304" pitchFamily="18" charset="0"/>
                <a:cs typeface="Times New Roman" panose="02020603050405020304" pitchFamily="18" charset="0"/>
              </a:rPr>
              <a:t>     on a specialized maritime dataset to accurately classify ten specific classes.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Model shows a real-time detection speed of approximately 30 frames per second. </a:t>
            </a:r>
          </a:p>
          <a:p>
            <a:pPr algn="just"/>
            <a:endParaRPr lang="en-US" dirty="0">
              <a:latin typeface="Times New Roman" panose="02020603050405020304" pitchFamily="18" charset="0"/>
              <a:cs typeface="Times New Roman" panose="02020603050405020304" pitchFamily="18" charset="0"/>
            </a:endParaRPr>
          </a:p>
        </p:txBody>
      </p:sp>
      <p:sp>
        <p:nvSpPr>
          <p:cNvPr id="8" name="Date Placeholder 7"/>
          <p:cNvSpPr>
            <a:spLocks noGrp="1"/>
          </p:cNvSpPr>
          <p:nvPr>
            <p:ph type="dt" sz="half" idx="10"/>
          </p:nvPr>
        </p:nvSpPr>
        <p:spPr>
          <a:xfrm>
            <a:off x="7596336" y="6356350"/>
            <a:ext cx="1243034"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4DE68A7D-7967-D964-0E70-9DAD62D5A271}"/>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7</a:t>
            </a:fld>
            <a:endParaRPr kumimoji="0"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83300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E025CDFF-8475-BB61-392A-37861C8ACF79}"/>
              </a:ext>
            </a:extLst>
          </p:cNvPr>
          <p:cNvPicPr>
            <a:picLocks noChangeAspect="1"/>
          </p:cNvPicPr>
          <p:nvPr/>
        </p:nvPicPr>
        <p:blipFill>
          <a:blip r:embed="rId2"/>
          <a:stretch>
            <a:fillRect/>
          </a:stretch>
        </p:blipFill>
        <p:spPr>
          <a:xfrm>
            <a:off x="876765" y="1844824"/>
            <a:ext cx="7042021" cy="2520280"/>
          </a:xfrm>
          <a:prstGeom prst="rect">
            <a:avLst/>
          </a:prstGeom>
        </p:spPr>
      </p:pic>
      <p:sp>
        <p:nvSpPr>
          <p:cNvPr id="2" name="Title 1">
            <a:extLst>
              <a:ext uri="{FF2B5EF4-FFF2-40B4-BE49-F238E27FC236}">
                <a16:creationId xmlns:a16="http://schemas.microsoft.com/office/drawing/2014/main" xmlns="" id="{D1AA4AB8-8138-DD90-AAE7-0D5FA46D11A4}"/>
              </a:ext>
            </a:extLst>
          </p:cNvPr>
          <p:cNvSpPr>
            <a:spLocks noGrp="1"/>
          </p:cNvSpPr>
          <p:nvPr>
            <p:ph type="title"/>
          </p:nvPr>
        </p:nvSpPr>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3" name="Content Placeholder 2">
            <a:extLst>
              <a:ext uri="{FF2B5EF4-FFF2-40B4-BE49-F238E27FC236}">
                <a16:creationId xmlns:a16="http://schemas.microsoft.com/office/drawing/2014/main" xmlns="" id="{D1FEBF4D-D5D9-D7C3-9793-48BD067EAE55}"/>
              </a:ext>
            </a:extLst>
          </p:cNvPr>
          <p:cNvSpPr>
            <a:spLocks noGrp="1"/>
          </p:cNvSpPr>
          <p:nvPr>
            <p:ph sz="quarter" idx="1"/>
          </p:nvPr>
        </p:nvSpPr>
        <p:spPr>
          <a:xfrm>
            <a:off x="457200" y="1143000"/>
            <a:ext cx="8229600" cy="5103614"/>
          </a:xfrm>
        </p:spPr>
        <p:txBody>
          <a:bodyPr>
            <a:normAutofit/>
          </a:bodyPr>
          <a:lstStyle/>
          <a:p>
            <a:pPr algn="ctr">
              <a:buNone/>
            </a:pPr>
            <a:r>
              <a:rPr lang="en-US" sz="2000" b="1" dirty="0">
                <a:latin typeface="Times New Roman" panose="02020603050405020304" pitchFamily="18" charset="0"/>
                <a:cs typeface="Times New Roman" panose="02020603050405020304" pitchFamily="18" charset="0"/>
              </a:rPr>
              <a:t>An Intelligent Ship Image/Video Detection and Classification Method with Improved Regressive Deep Convolutional Neural Network</a:t>
            </a:r>
          </a:p>
        </p:txBody>
      </p:sp>
      <p:sp>
        <p:nvSpPr>
          <p:cNvPr id="5" name="TextBox 4">
            <a:extLst>
              <a:ext uri="{FF2B5EF4-FFF2-40B4-BE49-F238E27FC236}">
                <a16:creationId xmlns:a16="http://schemas.microsoft.com/office/drawing/2014/main" xmlns="" id="{77E73785-0D00-115F-D0B9-EA1892DA0005}"/>
              </a:ext>
            </a:extLst>
          </p:cNvPr>
          <p:cNvSpPr txBox="1"/>
          <p:nvPr/>
        </p:nvSpPr>
        <p:spPr>
          <a:xfrm>
            <a:off x="903895" y="6350812"/>
            <a:ext cx="3786214" cy="369332"/>
          </a:xfrm>
          <a:prstGeom prst="rect">
            <a:avLst/>
          </a:prstGeom>
          <a:noFill/>
        </p:spPr>
        <p:txBody>
          <a:bodyPr wrap="square" rtlCol="0">
            <a:spAutoFit/>
          </a:bodyPr>
          <a:lstStyle/>
          <a:p>
            <a:r>
              <a:rPr lang="en-US" b="1"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Zhijian</a:t>
            </a:r>
            <a:r>
              <a:rPr lang="en-US" dirty="0">
                <a:latin typeface="Times New Roman" panose="02020603050405020304" pitchFamily="18" charset="0"/>
                <a:cs typeface="Times New Roman" panose="02020603050405020304" pitchFamily="18" charset="0"/>
              </a:rPr>
              <a:t> Huang,  Bowen Sui</a:t>
            </a:r>
          </a:p>
        </p:txBody>
      </p:sp>
      <p:sp>
        <p:nvSpPr>
          <p:cNvPr id="8" name="TextBox 7">
            <a:extLst>
              <a:ext uri="{FF2B5EF4-FFF2-40B4-BE49-F238E27FC236}">
                <a16:creationId xmlns:a16="http://schemas.microsoft.com/office/drawing/2014/main" xmlns="" id="{DA1E215D-364F-40CF-1895-3CA027BF67CA}"/>
              </a:ext>
            </a:extLst>
          </p:cNvPr>
          <p:cNvSpPr txBox="1"/>
          <p:nvPr/>
        </p:nvSpPr>
        <p:spPr>
          <a:xfrm>
            <a:off x="457202" y="5046287"/>
            <a:ext cx="8355105" cy="1200329"/>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Improved regressive deep convolutional neural network for ship image and video detection and classification, streamlining feature extraction, refining the feature pyramid network, customizing frames and scales for ships, and optimizing activation functions.</a:t>
            </a:r>
          </a:p>
        </p:txBody>
      </p:sp>
      <p:sp>
        <p:nvSpPr>
          <p:cNvPr id="9" name="Date Placeholder 8"/>
          <p:cNvSpPr>
            <a:spLocks noGrp="1"/>
          </p:cNvSpPr>
          <p:nvPr>
            <p:ph type="dt" sz="half" idx="10"/>
          </p:nvPr>
        </p:nvSpPr>
        <p:spPr>
          <a:xfrm>
            <a:off x="7542276" y="6343725"/>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4" name="Slide Number Placeholder 3">
            <a:extLst>
              <a:ext uri="{FF2B5EF4-FFF2-40B4-BE49-F238E27FC236}">
                <a16:creationId xmlns:a16="http://schemas.microsoft.com/office/drawing/2014/main" xmlns="" id="{BA6CCA3F-1800-1D1D-4ACA-F04436754CA0}"/>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8</a:t>
            </a:fld>
            <a:endParaRPr kumimoji="0"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882C0E24-850A-14A9-B432-1804F56063E2}"/>
              </a:ext>
            </a:extLst>
          </p:cNvPr>
          <p:cNvSpPr txBox="1"/>
          <p:nvPr/>
        </p:nvSpPr>
        <p:spPr>
          <a:xfrm>
            <a:off x="612648" y="4622085"/>
            <a:ext cx="8171852"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Fig.6 : The network structure of the improved RDCNN by promoting YOLOv2 and v3.</a:t>
            </a:r>
          </a:p>
        </p:txBody>
      </p:sp>
    </p:spTree>
    <p:extLst>
      <p:ext uri="{BB962C8B-B14F-4D97-AF65-F5344CB8AC3E}">
        <p14:creationId xmlns:p14="http://schemas.microsoft.com/office/powerpoint/2010/main" xmlns="" val="29400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4F4A159-87DF-9DBF-FD53-9AE0E6C192DC}"/>
              </a:ext>
            </a:extLst>
          </p:cNvPr>
          <p:cNvSpPr>
            <a:spLocks noGrp="1"/>
          </p:cNvSpPr>
          <p:nvPr>
            <p:ph type="title"/>
          </p:nvPr>
        </p:nvSpPr>
        <p:spPr>
          <a:xfrm>
            <a:off x="457200" y="152400"/>
            <a:ext cx="8229600" cy="990600"/>
          </a:xfrm>
        </p:spPr>
        <p:txBody>
          <a:bodyPr>
            <a:normAutofit/>
          </a:bodyPr>
          <a:lstStyle/>
          <a:p>
            <a:r>
              <a:rPr lang="en-US" sz="3000" dirty="0">
                <a:solidFill>
                  <a:schemeClr val="tx1"/>
                </a:solidFill>
                <a:latin typeface="Times New Roman" panose="02020603050405020304" pitchFamily="18" charset="0"/>
                <a:cs typeface="Times New Roman" panose="02020603050405020304" pitchFamily="18" charset="0"/>
              </a:rPr>
              <a:t>Related works</a:t>
            </a:r>
          </a:p>
        </p:txBody>
      </p:sp>
      <p:sp>
        <p:nvSpPr>
          <p:cNvPr id="7" name="TextBox 6">
            <a:extLst>
              <a:ext uri="{FF2B5EF4-FFF2-40B4-BE49-F238E27FC236}">
                <a16:creationId xmlns:a16="http://schemas.microsoft.com/office/drawing/2014/main" xmlns="" id="{0D04764B-0FEB-129B-AA34-0C1ADA6B506C}"/>
              </a:ext>
            </a:extLst>
          </p:cNvPr>
          <p:cNvSpPr txBox="1"/>
          <p:nvPr/>
        </p:nvSpPr>
        <p:spPr>
          <a:xfrm>
            <a:off x="265884" y="1121961"/>
            <a:ext cx="8612229" cy="784830"/>
          </a:xfrm>
          <a:prstGeom prst="rect">
            <a:avLst/>
          </a:prstGeom>
          <a:noFill/>
        </p:spPr>
        <p:txBody>
          <a:bodyPr wrap="none" rtlCol="0">
            <a:spAutoFit/>
          </a:bodyPr>
          <a:lstStyle/>
          <a:p>
            <a:pPr marL="274320" indent="-274320" algn="ctr">
              <a:spcBef>
                <a:spcPts val="600"/>
              </a:spcBef>
              <a:buClr>
                <a:schemeClr val="accent1"/>
              </a:buClr>
              <a:buSzPct val="76000"/>
            </a:pPr>
            <a:r>
              <a:rPr lang="en-US" sz="2000" b="1" dirty="0">
                <a:latin typeface="Times New Roman" panose="02020603050405020304" pitchFamily="18" charset="0"/>
                <a:cs typeface="Times New Roman" panose="02020603050405020304" pitchFamily="18" charset="0"/>
              </a:rPr>
              <a:t>Multi-Scale Ship Detection Algorithm Based on YOLOv7 for Complex Scene </a:t>
            </a:r>
          </a:p>
          <a:p>
            <a:pPr marL="274320" indent="-274320" algn="ctr">
              <a:spcBef>
                <a:spcPts val="600"/>
              </a:spcBef>
              <a:buClr>
                <a:schemeClr val="accent1"/>
              </a:buClr>
              <a:buSzPct val="76000"/>
            </a:pPr>
            <a:r>
              <a:rPr lang="en-US" sz="2000" b="1" dirty="0">
                <a:latin typeface="Times New Roman" panose="02020603050405020304" pitchFamily="18" charset="0"/>
                <a:cs typeface="Times New Roman" panose="02020603050405020304" pitchFamily="18" charset="0"/>
              </a:rPr>
              <a:t>SAR Images</a:t>
            </a:r>
          </a:p>
        </p:txBody>
      </p:sp>
      <p:sp>
        <p:nvSpPr>
          <p:cNvPr id="8" name="TextBox 7">
            <a:extLst>
              <a:ext uri="{FF2B5EF4-FFF2-40B4-BE49-F238E27FC236}">
                <a16:creationId xmlns:a16="http://schemas.microsoft.com/office/drawing/2014/main" xmlns="" id="{9856D91A-9DF7-79E0-3E4E-8C67E462BB75}"/>
              </a:ext>
            </a:extLst>
          </p:cNvPr>
          <p:cNvSpPr txBox="1"/>
          <p:nvPr/>
        </p:nvSpPr>
        <p:spPr>
          <a:xfrm>
            <a:off x="457200" y="5412938"/>
            <a:ext cx="8568951"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CSD-YOLO, a complex scenes multi-scale ship detection model based on YOLOv7, incorporating an SAS-FPN module and </a:t>
            </a:r>
            <a:r>
              <a:rPr lang="en-US" dirty="0" err="1">
                <a:latin typeface="Times New Roman" panose="02020603050405020304" pitchFamily="18" charset="0"/>
                <a:cs typeface="Times New Roman" panose="02020603050405020304" pitchFamily="18" charset="0"/>
              </a:rPr>
              <a:t>SIoU</a:t>
            </a:r>
            <a:r>
              <a:rPr lang="en-US" dirty="0">
                <a:latin typeface="Times New Roman" panose="02020603050405020304" pitchFamily="18" charset="0"/>
                <a:cs typeface="Times New Roman" panose="02020603050405020304" pitchFamily="18" charset="0"/>
              </a:rPr>
              <a:t> loss function to enhance detection accuracy in SAR images of complex scenes. </a:t>
            </a:r>
          </a:p>
        </p:txBody>
      </p:sp>
      <p:sp>
        <p:nvSpPr>
          <p:cNvPr id="10" name="TextBox 9">
            <a:extLst>
              <a:ext uri="{FF2B5EF4-FFF2-40B4-BE49-F238E27FC236}">
                <a16:creationId xmlns:a16="http://schemas.microsoft.com/office/drawing/2014/main" xmlns="" id="{2AF14119-C6F6-B65E-E192-18EEFC57FBB6}"/>
              </a:ext>
            </a:extLst>
          </p:cNvPr>
          <p:cNvSpPr txBox="1"/>
          <p:nvPr/>
        </p:nvSpPr>
        <p:spPr>
          <a:xfrm>
            <a:off x="929802" y="6336268"/>
            <a:ext cx="3786214" cy="369332"/>
          </a:xfrm>
          <a:prstGeom prst="rect">
            <a:avLst/>
          </a:prstGeom>
          <a:noFill/>
        </p:spPr>
        <p:txBody>
          <a:bodyPr wrap="square" rtlCol="0">
            <a:spAutoFit/>
          </a:bodyPr>
          <a:lstStyle/>
          <a:p>
            <a:r>
              <a:rPr lang="en-US" b="1" baseline="30000" dirty="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Zhuo</a:t>
            </a:r>
            <a:r>
              <a:rPr lang="en-US" dirty="0">
                <a:latin typeface="Times New Roman" panose="02020603050405020304" pitchFamily="18" charset="0"/>
                <a:cs typeface="Times New Roman" panose="02020603050405020304" pitchFamily="18" charset="0"/>
              </a:rPr>
              <a:t> Chen , Chang Liu</a:t>
            </a:r>
          </a:p>
        </p:txBody>
      </p:sp>
      <p:sp>
        <p:nvSpPr>
          <p:cNvPr id="9" name="Date Placeholder 8"/>
          <p:cNvSpPr>
            <a:spLocks noGrp="1"/>
          </p:cNvSpPr>
          <p:nvPr>
            <p:ph type="dt" sz="half" idx="10"/>
          </p:nvPr>
        </p:nvSpPr>
        <p:spPr>
          <a:xfrm>
            <a:off x="7524328" y="6356350"/>
            <a:ext cx="2289048" cy="365760"/>
          </a:xfrm>
        </p:spPr>
        <p:txBody>
          <a:bodyPr/>
          <a:lstStyle/>
          <a:p>
            <a:r>
              <a:rPr lang="en-US" dirty="0">
                <a:latin typeface="Times New Roman" panose="02020603050405020304" pitchFamily="18" charset="0"/>
                <a:cs typeface="Times New Roman" panose="02020603050405020304" pitchFamily="18" charset="0"/>
              </a:rPr>
              <a:t>22/04/2024</a:t>
            </a:r>
          </a:p>
        </p:txBody>
      </p:sp>
      <p:sp>
        <p:nvSpPr>
          <p:cNvPr id="2" name="Slide Number Placeholder 1">
            <a:extLst>
              <a:ext uri="{FF2B5EF4-FFF2-40B4-BE49-F238E27FC236}">
                <a16:creationId xmlns:a16="http://schemas.microsoft.com/office/drawing/2014/main" xmlns="" id="{A3A9383C-62B2-E348-066A-B77421A04C7C}"/>
              </a:ext>
            </a:extLst>
          </p:cNvPr>
          <p:cNvSpPr>
            <a:spLocks noGrp="1"/>
          </p:cNvSpPr>
          <p:nvPr>
            <p:ph type="sldNum" sz="quarter" idx="12"/>
          </p:nvPr>
        </p:nvSpPr>
        <p:spPr/>
        <p:txBody>
          <a:bodyPr/>
          <a:lstStyle/>
          <a:p>
            <a:fld id="{EA7C8D44-3667-46F6-9772-CC52308E2A7F}" type="slidenum">
              <a:rPr kumimoji="0" lang="en-US" smtClean="0">
                <a:latin typeface="Times New Roman" panose="02020603050405020304" pitchFamily="18" charset="0"/>
                <a:cs typeface="Times New Roman" panose="02020603050405020304" pitchFamily="18" charset="0"/>
              </a:rPr>
              <a:pPr/>
              <a:t>9</a:t>
            </a:fld>
            <a:endParaRPr kumimoji="0"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98326536-84B0-09C5-6939-806FA232D7FA}"/>
              </a:ext>
            </a:extLst>
          </p:cNvPr>
          <p:cNvSpPr txBox="1"/>
          <p:nvPr/>
        </p:nvSpPr>
        <p:spPr>
          <a:xfrm>
            <a:off x="2320902" y="5090428"/>
            <a:ext cx="450219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Fig.7 : The flow chart of the proposed method.</a:t>
            </a:r>
          </a:p>
        </p:txBody>
      </p:sp>
      <p:pic>
        <p:nvPicPr>
          <p:cNvPr id="11" name="Picture 10">
            <a:extLst>
              <a:ext uri="{FF2B5EF4-FFF2-40B4-BE49-F238E27FC236}">
                <a16:creationId xmlns:a16="http://schemas.microsoft.com/office/drawing/2014/main" xmlns="" id="{BFB1284F-1251-19B8-7C4B-62C13510975A}"/>
              </a:ext>
            </a:extLst>
          </p:cNvPr>
          <p:cNvPicPr>
            <a:picLocks noChangeAspect="1"/>
          </p:cNvPicPr>
          <p:nvPr/>
        </p:nvPicPr>
        <p:blipFill>
          <a:blip r:embed="rId2" cstate="print"/>
          <a:stretch>
            <a:fillRect/>
          </a:stretch>
        </p:blipFill>
        <p:spPr>
          <a:xfrm>
            <a:off x="1824278" y="1906791"/>
            <a:ext cx="5757265" cy="3226721"/>
          </a:xfrm>
          <a:prstGeom prst="rect">
            <a:avLst/>
          </a:prstGeom>
        </p:spPr>
      </p:pic>
    </p:spTree>
    <p:extLst>
      <p:ext uri="{BB962C8B-B14F-4D97-AF65-F5344CB8AC3E}">
        <p14:creationId xmlns:p14="http://schemas.microsoft.com/office/powerpoint/2010/main" xmlns="" val="30243137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4000</TotalTime>
  <Words>2691</Words>
  <Application>Microsoft Office PowerPoint</Application>
  <PresentationFormat>On-screen Show (4:3)</PresentationFormat>
  <Paragraphs>449</Paragraphs>
  <Slides>42</Slides>
  <Notes>2</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Origin</vt:lpstr>
      <vt:lpstr>  Ship Recognition based on YOLOv8 Model for ASV</vt:lpstr>
      <vt:lpstr>Overview</vt:lpstr>
      <vt:lpstr>Introduction</vt:lpstr>
      <vt:lpstr>Motivation </vt:lpstr>
      <vt:lpstr>Related works</vt:lpstr>
      <vt:lpstr>Related works</vt:lpstr>
      <vt:lpstr>Related works</vt:lpstr>
      <vt:lpstr>Related works</vt:lpstr>
      <vt:lpstr>Related works</vt:lpstr>
      <vt:lpstr>Related works</vt:lpstr>
      <vt:lpstr>Slide 11</vt:lpstr>
      <vt:lpstr>Related works</vt:lpstr>
      <vt:lpstr>Related works summary</vt:lpstr>
      <vt:lpstr>Related works summary</vt:lpstr>
      <vt:lpstr>Research Gap</vt:lpstr>
      <vt:lpstr>Objectives</vt:lpstr>
      <vt:lpstr>Problem Statement</vt:lpstr>
      <vt:lpstr>Proposed System</vt:lpstr>
      <vt:lpstr>Yolo Object Detection Models Timeline</vt:lpstr>
      <vt:lpstr>Advancements in Yolo V8 compared to previous versions</vt:lpstr>
      <vt:lpstr>YOLO v8 network structure diagram</vt:lpstr>
      <vt:lpstr>YOLO v8 network detail structure diagram.</vt:lpstr>
      <vt:lpstr>Dataset performance</vt:lpstr>
      <vt:lpstr>Tools</vt:lpstr>
      <vt:lpstr>Implementation</vt:lpstr>
      <vt:lpstr>Slide 26</vt:lpstr>
      <vt:lpstr>Dataset Collection and Preparation</vt:lpstr>
      <vt:lpstr>Dataset Collection and Preparation</vt:lpstr>
      <vt:lpstr>Experiment setup</vt:lpstr>
      <vt:lpstr>Results and Discussion</vt:lpstr>
      <vt:lpstr>Results and Discussion</vt:lpstr>
      <vt:lpstr>Results and Discussion</vt:lpstr>
      <vt:lpstr>Results and Discussion</vt:lpstr>
      <vt:lpstr>Results and Discussion</vt:lpstr>
      <vt:lpstr>Results and Discussion</vt:lpstr>
      <vt:lpstr>Results and Discussion</vt:lpstr>
      <vt:lpstr>Model Prediction Result</vt:lpstr>
      <vt:lpstr>Conclusion</vt:lpstr>
      <vt:lpstr>References</vt:lpstr>
      <vt:lpstr>References</vt:lpstr>
      <vt:lpstr>References</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Nithin Narayanan r</dc:creator>
  <cp:lastModifiedBy>Nithin Narayanan r</cp:lastModifiedBy>
  <cp:revision>117</cp:revision>
  <dcterms:created xsi:type="dcterms:W3CDTF">2023-12-06T15:46:23Z</dcterms:created>
  <dcterms:modified xsi:type="dcterms:W3CDTF">2026-02-25T17:58:20Z</dcterms:modified>
</cp:coreProperties>
</file>